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4"/>
  </p:notesMasterIdLst>
  <p:sldIdLst>
    <p:sldId id="256" r:id="rId2"/>
    <p:sldId id="257" r:id="rId3"/>
    <p:sldId id="264" r:id="rId4"/>
    <p:sldId id="282" r:id="rId5"/>
    <p:sldId id="261" r:id="rId6"/>
    <p:sldId id="341" r:id="rId7"/>
    <p:sldId id="342" r:id="rId8"/>
    <p:sldId id="328" r:id="rId9"/>
    <p:sldId id="291" r:id="rId10"/>
    <p:sldId id="292" r:id="rId11"/>
    <p:sldId id="293" r:id="rId12"/>
    <p:sldId id="352" r:id="rId13"/>
    <p:sldId id="283" r:id="rId14"/>
    <p:sldId id="343" r:id="rId15"/>
    <p:sldId id="344" r:id="rId16"/>
    <p:sldId id="345" r:id="rId17"/>
    <p:sldId id="297" r:id="rId18"/>
    <p:sldId id="294" r:id="rId19"/>
    <p:sldId id="284" r:id="rId20"/>
    <p:sldId id="277" r:id="rId21"/>
    <p:sldId id="326" r:id="rId22"/>
    <p:sldId id="327" r:id="rId23"/>
    <p:sldId id="353" r:id="rId24"/>
    <p:sldId id="286" r:id="rId25"/>
    <p:sldId id="296" r:id="rId26"/>
    <p:sldId id="298" r:id="rId27"/>
    <p:sldId id="299" r:id="rId28"/>
    <p:sldId id="300" r:id="rId29"/>
    <p:sldId id="285" r:id="rId30"/>
    <p:sldId id="354" r:id="rId31"/>
    <p:sldId id="273" r:id="rId32"/>
    <p:sldId id="280" r:id="rId33"/>
    <p:sldId id="289" r:id="rId34"/>
    <p:sldId id="331" r:id="rId35"/>
    <p:sldId id="333" r:id="rId36"/>
    <p:sldId id="332" r:id="rId37"/>
    <p:sldId id="346" r:id="rId38"/>
    <p:sldId id="290" r:id="rId39"/>
    <p:sldId id="355" r:id="rId40"/>
    <p:sldId id="302" r:id="rId41"/>
    <p:sldId id="305" r:id="rId42"/>
    <p:sldId id="308" r:id="rId43"/>
    <p:sldId id="310" r:id="rId44"/>
    <p:sldId id="309" r:id="rId45"/>
    <p:sldId id="301" r:id="rId46"/>
    <p:sldId id="356" r:id="rId47"/>
    <p:sldId id="431" r:id="rId48"/>
    <p:sldId id="432" r:id="rId49"/>
    <p:sldId id="433" r:id="rId50"/>
    <p:sldId id="429" r:id="rId51"/>
    <p:sldId id="407" r:id="rId52"/>
    <p:sldId id="428" r:id="rId53"/>
    <p:sldId id="427" r:id="rId54"/>
    <p:sldId id="440" r:id="rId55"/>
    <p:sldId id="419" r:id="rId56"/>
    <p:sldId id="357" r:id="rId57"/>
    <p:sldId id="358" r:id="rId58"/>
    <p:sldId id="438" r:id="rId59"/>
    <p:sldId id="439" r:id="rId60"/>
    <p:sldId id="287" r:id="rId61"/>
    <p:sldId id="338" r:id="rId62"/>
    <p:sldId id="33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7FA"/>
    <a:srgbClr val="FFCCFF"/>
    <a:srgbClr val="FFFFFF"/>
    <a:srgbClr val="3C87C6"/>
    <a:srgbClr val="98A7CF"/>
    <a:srgbClr val="428BC9"/>
    <a:srgbClr val="F9F9F9"/>
    <a:srgbClr val="E0DAF2"/>
    <a:srgbClr val="E6E5AB"/>
    <a:srgbClr val="ABE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70" autoAdjust="0"/>
  </p:normalViewPr>
  <p:slideViewPr>
    <p:cSldViewPr snapToGrid="0">
      <p:cViewPr varScale="1">
        <p:scale>
          <a:sx n="95" d="100"/>
          <a:sy n="95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400" dirty="0"/>
            <a:t>1. Einführung &amp; Grundlagen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Woher stammen die Daten?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/>
      <dgm:t>
        <a:bodyPr/>
        <a:lstStyle/>
        <a:p>
          <a:r>
            <a:rPr lang="de-DE" sz="1400" dirty="0"/>
            <a:t>2. Schablonen-zugang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 Schablonenvorlagen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53B7EBA5-7746-4254-8515-5898EFDE5642}">
      <dgm:prSet phldrT="[Text]" custT="1"/>
      <dgm:spPr/>
      <dgm:t>
        <a:bodyPr/>
        <a:lstStyle/>
        <a:p>
          <a:r>
            <a:rPr lang="de-DE" sz="1200" dirty="0" err="1"/>
            <a:t>WasserBLIcK</a:t>
          </a:r>
          <a:r>
            <a:rPr lang="de-DE" sz="1200" dirty="0"/>
            <a:t>-Account</a:t>
          </a:r>
        </a:p>
      </dgm:t>
    </dgm:pt>
    <dgm:pt modelId="{D1BC26EA-5C95-4186-8971-7F4692472B3B}" type="parTrans" cxnId="{E016CF40-C5E5-4C09-AB99-E5911F27464D}">
      <dgm:prSet/>
      <dgm:spPr/>
      <dgm:t>
        <a:bodyPr/>
        <a:lstStyle/>
        <a:p>
          <a:endParaRPr lang="de-DE"/>
        </a:p>
      </dgm:t>
    </dgm:pt>
    <dgm:pt modelId="{F8DA9714-A6B9-47EE-BF5E-E91638FAC3DE}" type="sibTrans" cxnId="{E016CF40-C5E5-4C09-AB99-E5911F27464D}">
      <dgm:prSet/>
      <dgm:spPr/>
      <dgm:t>
        <a:bodyPr/>
        <a:lstStyle/>
        <a:p>
          <a:endParaRPr lang="de-DE"/>
        </a:p>
      </dgm:t>
    </dgm:pt>
    <dgm:pt modelId="{5B1D7448-8917-4ED5-94B5-96FC8854899C}">
      <dgm:prSet phldrT="[Text]" custT="1"/>
      <dgm:spPr/>
      <dgm:t>
        <a:bodyPr/>
        <a:lstStyle/>
        <a:p>
          <a:r>
            <a:rPr lang="de-DE" sz="1200" dirty="0"/>
            <a:t>Datenmanagement der BfG</a:t>
          </a:r>
        </a:p>
      </dgm:t>
    </dgm:pt>
    <dgm:pt modelId="{30C0DFDA-6098-4E4F-8F8C-F061A318A634}" type="parTrans" cxnId="{573C772A-B5BC-48D0-8624-5F93E0CD3E8A}">
      <dgm:prSet/>
      <dgm:spPr/>
      <dgm:t>
        <a:bodyPr/>
        <a:lstStyle/>
        <a:p>
          <a:endParaRPr lang="de-DE"/>
        </a:p>
      </dgm:t>
    </dgm:pt>
    <dgm:pt modelId="{3A18CB77-EA2B-4195-AB82-729AF1B062FE}" type="sibTrans" cxnId="{573C772A-B5BC-48D0-8624-5F93E0CD3E8A}">
      <dgm:prSet/>
      <dgm:spPr/>
      <dgm:t>
        <a:bodyPr/>
        <a:lstStyle/>
        <a:p>
          <a:endParaRPr lang="de-DE"/>
        </a:p>
      </dgm:t>
    </dgm:pt>
    <dgm:pt modelId="{A877DB2F-7641-4EBA-9FB7-63D673FB027C}">
      <dgm:prSet phldrT="[Text]" custT="1"/>
      <dgm:spPr/>
      <dgm:t>
        <a:bodyPr/>
        <a:lstStyle/>
        <a:p>
          <a:r>
            <a:rPr lang="de-DE" sz="1200" dirty="0"/>
            <a:t> Change Reports</a:t>
          </a:r>
        </a:p>
      </dgm:t>
    </dgm:pt>
    <dgm:pt modelId="{A1F7C219-6652-47A4-8A7B-91019B71AE1D}" type="parTrans" cxnId="{78D7DC3C-84F2-4532-8A60-DC41AB55B8C3}">
      <dgm:prSet/>
      <dgm:spPr/>
      <dgm:t>
        <a:bodyPr/>
        <a:lstStyle/>
        <a:p>
          <a:endParaRPr lang="de-DE"/>
        </a:p>
      </dgm:t>
    </dgm:pt>
    <dgm:pt modelId="{C48181A3-8988-4807-835F-3809A84E8847}" type="sibTrans" cxnId="{78D7DC3C-84F2-4532-8A60-DC41AB55B8C3}">
      <dgm:prSet/>
      <dgm:spPr/>
      <dgm:t>
        <a:bodyPr/>
        <a:lstStyle/>
        <a:p>
          <a:endParaRPr lang="de-DE"/>
        </a:p>
      </dgm:t>
    </dgm:pt>
    <dgm:pt modelId="{7FA5D14F-AD67-42C3-A47C-BB73A5E55DD8}">
      <dgm:prSet phldrT="[Text]" custT="1"/>
      <dgm:spPr/>
      <dgm:t>
        <a:bodyPr/>
        <a:lstStyle/>
        <a:p>
          <a:r>
            <a:rPr lang="de-DE" sz="1200" dirty="0"/>
            <a:t> Geometrie- vs. Sachdaten</a:t>
          </a:r>
        </a:p>
      </dgm:t>
    </dgm:pt>
    <dgm:pt modelId="{23902CC4-F657-4097-9161-B73BEDF5A18F}" type="parTrans" cxnId="{12F83E3A-3517-48F9-8B91-14D87F62A5B7}">
      <dgm:prSet/>
      <dgm:spPr/>
      <dgm:t>
        <a:bodyPr/>
        <a:lstStyle/>
        <a:p>
          <a:endParaRPr lang="de-DE"/>
        </a:p>
      </dgm:t>
    </dgm:pt>
    <dgm:pt modelId="{034A6791-F6EB-4294-B5F7-E1C671758AC9}" type="sibTrans" cxnId="{12F83E3A-3517-48F9-8B91-14D87F62A5B7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/>
      <dgm:t>
        <a:bodyPr/>
        <a:lstStyle/>
        <a:p>
          <a:r>
            <a:rPr lang="de-DE" sz="1400" dirty="0"/>
            <a:t>3. Daten-vorbereitung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13DE9211-E4E9-4784-99E5-6A7FC6BFE837}">
      <dgm:prSet phldrT="[Text]" custT="1"/>
      <dgm:spPr/>
      <dgm:t>
        <a:bodyPr/>
        <a:lstStyle/>
        <a:p>
          <a:r>
            <a:rPr lang="de-DE" sz="1200" dirty="0"/>
            <a:t>Tipps &amp; Hinweise</a:t>
          </a:r>
        </a:p>
      </dgm:t>
    </dgm:pt>
    <dgm:pt modelId="{ACF0965E-8624-449B-9DC0-F91EB2CE0CF2}" type="parTrans" cxnId="{E27FC902-F579-415D-8930-F05B5686A958}">
      <dgm:prSet/>
      <dgm:spPr/>
      <dgm:t>
        <a:bodyPr/>
        <a:lstStyle/>
        <a:p>
          <a:endParaRPr lang="de-DE"/>
        </a:p>
      </dgm:t>
    </dgm:pt>
    <dgm:pt modelId="{168D180C-73EB-4123-BD62-D8B2773192F6}" type="sibTrans" cxnId="{E27FC902-F579-415D-8930-F05B5686A958}">
      <dgm:prSet/>
      <dgm:spPr/>
      <dgm:t>
        <a:bodyPr/>
        <a:lstStyle/>
        <a:p>
          <a:endParaRPr lang="de-DE"/>
        </a:p>
      </dgm:t>
    </dgm:pt>
    <dgm:pt modelId="{AE98B525-6338-4166-B156-C175AC5F6A7B}">
      <dgm:prSet phldrT="[Text]" custT="1"/>
      <dgm:spPr/>
      <dgm:t>
        <a:bodyPr/>
        <a:lstStyle/>
        <a:p>
          <a:r>
            <a:rPr lang="de-DE" sz="1200" dirty="0"/>
            <a:t>Befüllung</a:t>
          </a:r>
        </a:p>
      </dgm:t>
    </dgm:pt>
    <dgm:pt modelId="{A4FA7FC2-8C3F-4C4D-9FC0-34A60974FE0D}" type="sibTrans" cxnId="{B317A89D-F64C-4644-A205-2B4E90699399}">
      <dgm:prSet/>
      <dgm:spPr/>
      <dgm:t>
        <a:bodyPr/>
        <a:lstStyle/>
        <a:p>
          <a:endParaRPr lang="de-DE"/>
        </a:p>
      </dgm:t>
    </dgm:pt>
    <dgm:pt modelId="{D56B7AD0-727E-4F06-86D1-3DD95E2E2810}" type="parTrans" cxnId="{B317A89D-F64C-4644-A205-2B4E90699399}">
      <dgm:prSet/>
      <dgm:spPr/>
      <dgm:t>
        <a:bodyPr/>
        <a:lstStyle/>
        <a:p>
          <a:endParaRPr lang="de-DE"/>
        </a:p>
      </dgm:t>
    </dgm:pt>
    <dgm:pt modelId="{7876A81B-E1F0-437F-91D3-75CDBBD5CA2E}">
      <dgm:prSet phldrT="[Text]" custT="1"/>
      <dgm:spPr/>
      <dgm:t>
        <a:bodyPr/>
        <a:lstStyle/>
        <a:p>
          <a:r>
            <a:rPr lang="de-DE" sz="1200" dirty="0"/>
            <a:t>4. WasserBLIcK-Upload</a:t>
          </a:r>
        </a:p>
      </dgm:t>
    </dgm:pt>
    <dgm:pt modelId="{BEC82E23-189C-4C7B-9F61-6A4F115FB682}" type="parTrans" cxnId="{0EEA89B4-4AFC-4976-A929-2A74DBFED56F}">
      <dgm:prSet/>
      <dgm:spPr/>
      <dgm:t>
        <a:bodyPr/>
        <a:lstStyle/>
        <a:p>
          <a:endParaRPr lang="de-DE"/>
        </a:p>
      </dgm:t>
    </dgm:pt>
    <dgm:pt modelId="{4B1E6F20-B2E3-4D9F-A2AC-B49CC065F20C}" type="sibTrans" cxnId="{0EEA89B4-4AFC-4976-A929-2A74DBFED56F}">
      <dgm:prSet/>
      <dgm:spPr/>
      <dgm:t>
        <a:bodyPr/>
        <a:lstStyle/>
        <a:p>
          <a:endParaRPr lang="de-DE"/>
        </a:p>
      </dgm:t>
    </dgm:pt>
    <dgm:pt modelId="{30CE1553-F76F-466B-8C81-6245B4B37E4B}">
      <dgm:prSet phldrT="[Text]" custT="1"/>
      <dgm:spPr/>
      <dgm:t>
        <a:bodyPr/>
        <a:lstStyle/>
        <a:p>
          <a:r>
            <a:rPr lang="de-DE" sz="1200" dirty="0"/>
            <a:t>Unterschiede Neu- und Nachlieferung</a:t>
          </a:r>
        </a:p>
      </dgm:t>
    </dgm:pt>
    <dgm:pt modelId="{63D25E58-5617-44A6-8005-4D16A3288DAF}" type="parTrans" cxnId="{C2B8BB54-B3A4-46ED-9002-91398BCDDAD4}">
      <dgm:prSet/>
      <dgm:spPr/>
      <dgm:t>
        <a:bodyPr/>
        <a:lstStyle/>
        <a:p>
          <a:endParaRPr lang="de-DE"/>
        </a:p>
      </dgm:t>
    </dgm:pt>
    <dgm:pt modelId="{A66D9D85-D7D0-45A9-907B-8CC56C4F4D55}" type="sibTrans" cxnId="{C2B8BB54-B3A4-46ED-9002-91398BCDDAD4}">
      <dgm:prSet/>
      <dgm:spPr/>
      <dgm:t>
        <a:bodyPr/>
        <a:lstStyle/>
        <a:p>
          <a:endParaRPr lang="de-DE"/>
        </a:p>
      </dgm:t>
    </dgm:pt>
    <dgm:pt modelId="{AAB0C026-BE57-4246-904D-F5CBE2B009CF}">
      <dgm:prSet custT="1"/>
      <dgm:spPr/>
      <dgm:t>
        <a:bodyPr/>
        <a:lstStyle/>
        <a:p>
          <a:r>
            <a:rPr lang="de-DE" sz="1200" dirty="0"/>
            <a:t>Upload-Formular</a:t>
          </a:r>
        </a:p>
      </dgm:t>
    </dgm:pt>
    <dgm:pt modelId="{5E372CB9-C83F-4788-82A0-8A6D2E0AB2BD}" type="parTrans" cxnId="{5254D1E2-4D41-4CDE-8113-ADD764D925EC}">
      <dgm:prSet/>
      <dgm:spPr/>
      <dgm:t>
        <a:bodyPr/>
        <a:lstStyle/>
        <a:p>
          <a:endParaRPr lang="de-DE"/>
        </a:p>
      </dgm:t>
    </dgm:pt>
    <dgm:pt modelId="{21D96AED-48EA-4695-B758-EB771CE24B76}" type="sibTrans" cxnId="{5254D1E2-4D41-4CDE-8113-ADD764D925EC}">
      <dgm:prSet/>
      <dgm:spPr/>
      <dgm:t>
        <a:bodyPr/>
        <a:lstStyle/>
        <a:p>
          <a:endParaRPr lang="de-DE"/>
        </a:p>
      </dgm:t>
    </dgm:pt>
    <dgm:pt modelId="{AB2520C3-9EB3-471F-BD6F-5F25702936DD}">
      <dgm:prSet custT="1"/>
      <dgm:spPr/>
      <dgm:t>
        <a:bodyPr/>
        <a:lstStyle/>
        <a:p>
          <a:r>
            <a:rPr lang="de-DE" sz="1200" dirty="0"/>
            <a:t>Hochladen der Datei</a:t>
          </a:r>
        </a:p>
      </dgm:t>
    </dgm:pt>
    <dgm:pt modelId="{72003294-10BF-46DB-B201-870CBC42C37F}" type="parTrans" cxnId="{6598D8A4-7067-477F-9828-36C47994152E}">
      <dgm:prSet/>
      <dgm:spPr/>
      <dgm:t>
        <a:bodyPr/>
        <a:lstStyle/>
        <a:p>
          <a:endParaRPr lang="de-DE"/>
        </a:p>
      </dgm:t>
    </dgm:pt>
    <dgm:pt modelId="{F7979749-4207-4045-972E-89F14F52904C}" type="sibTrans" cxnId="{6598D8A4-7067-477F-9828-36C47994152E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3"/>
      <dgm:spPr/>
    </dgm:pt>
    <dgm:pt modelId="{3D3CB9F7-FFB6-4FF8-82F7-4F407B6D3C42}" type="pres">
      <dgm:prSet presAssocID="{5B2A2EA4-EF1C-4896-98BD-F2701DAAA27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4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3"/>
      <dgm:spPr/>
    </dgm:pt>
    <dgm:pt modelId="{EAB8167E-9692-4CE6-B7D6-06AA98AAB9FB}" type="pres">
      <dgm:prSet presAssocID="{F8D611DA-4047-4ADD-B76E-BE8A56D2693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4" custScaleX="225521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4AE5A39-AB1F-47EB-BB47-62B55B628434}" type="pres">
      <dgm:prSet presAssocID="{D07303DA-B5F7-409B-8A9B-591B93EB470E}" presName="bentUpArrow1" presStyleLbl="alignImgPlace1" presStyleIdx="2" presStyleCnt="3"/>
      <dgm:spPr/>
    </dgm:pt>
    <dgm:pt modelId="{7C6F06CC-1E19-444F-A7DD-855BD737F8F6}" type="pres">
      <dgm:prSet presAssocID="{D07303DA-B5F7-409B-8A9B-591B93EB470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18F6D84-07A9-4611-8B97-EA8CF14495D8}" type="pres">
      <dgm:prSet presAssocID="{D07303DA-B5F7-409B-8A9B-591B93EB470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F49575-6B59-49D6-B069-2EDA7B0735FA}" type="pres">
      <dgm:prSet presAssocID="{40ED73AD-FB17-4ECE-82C1-2077277B1F44}" presName="sibTrans" presStyleCnt="0"/>
      <dgm:spPr/>
    </dgm:pt>
    <dgm:pt modelId="{FED94D9C-0235-4424-8C49-70E9D0547F68}" type="pres">
      <dgm:prSet presAssocID="{7876A81B-E1F0-437F-91D3-75CDBBD5CA2E}" presName="composite" presStyleCnt="0"/>
      <dgm:spPr/>
    </dgm:pt>
    <dgm:pt modelId="{7143106F-7E13-46EF-8297-D8F30C0A060F}" type="pres">
      <dgm:prSet presAssocID="{7876A81B-E1F0-437F-91D3-75CDBBD5CA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C868852-59FE-4EED-9548-49A26CB6149C}" type="pres">
      <dgm:prSet presAssocID="{7876A81B-E1F0-437F-91D3-75CDBBD5CA2E}" presName="FinalChildText" presStyleLbl="revTx" presStyleIdx="3" presStyleCnt="4" custScaleX="132352" custLinFactNeighborX="36521" custLinFactNeighborY="-3831">
        <dgm:presLayoutVars>
          <dgm:chMax val="0"/>
          <dgm:chPref val="0"/>
          <dgm:bulletEnabled val="1"/>
        </dgm:presLayoutVars>
      </dgm:prSet>
      <dgm:spPr/>
    </dgm:pt>
  </dgm:ptLst>
  <dgm:cxnLst>
    <dgm:cxn modelId="{E27FC902-F579-415D-8930-F05B5686A958}" srcId="{D07303DA-B5F7-409B-8A9B-591B93EB470E}" destId="{13DE9211-E4E9-4784-99E5-6A7FC6BFE837}" srcOrd="1" destOrd="0" parTransId="{ACF0965E-8624-449B-9DC0-F91EB2CE0CF2}" sibTransId="{168D180C-73EB-4123-BD62-D8B2773192F6}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4C489128-B67C-496E-91DE-5238F105BAFF}" type="presOf" srcId="{7876A81B-E1F0-437F-91D3-75CDBBD5CA2E}" destId="{7143106F-7E13-46EF-8297-D8F30C0A060F}" srcOrd="0" destOrd="0" presId="urn:microsoft.com/office/officeart/2005/8/layout/StepDownProcess"/>
    <dgm:cxn modelId="{573C772A-B5BC-48D0-8624-5F93E0CD3E8A}" srcId="{5B2A2EA4-EF1C-4896-98BD-F2701DAAA276}" destId="{5B1D7448-8917-4ED5-94B5-96FC8854899C}" srcOrd="2" destOrd="0" parTransId="{30C0DFDA-6098-4E4F-8F8C-F061A318A634}" sibTransId="{3A18CB77-EA2B-4195-AB82-729AF1B062FE}"/>
    <dgm:cxn modelId="{9C6BA235-7D08-41E0-A4A2-1755472A3AAF}" type="presOf" srcId="{A877DB2F-7641-4EBA-9FB7-63D673FB027C}" destId="{4BEE7583-153C-44EA-97EA-0A139F08199F}" srcOrd="0" destOrd="1" presId="urn:microsoft.com/office/officeart/2005/8/layout/StepDownProcess"/>
    <dgm:cxn modelId="{12F83E3A-3517-48F9-8B91-14D87F62A5B7}" srcId="{F8D611DA-4047-4ADD-B76E-BE8A56D26936}" destId="{7FA5D14F-AD67-42C3-A47C-BB73A5E55DD8}" srcOrd="2" destOrd="0" parTransId="{23902CC4-F657-4097-9161-B73BEDF5A18F}" sibTransId="{034A6791-F6EB-4294-B5F7-E1C671758AC9}"/>
    <dgm:cxn modelId="{78D7DC3C-84F2-4532-8A60-DC41AB55B8C3}" srcId="{F8D611DA-4047-4ADD-B76E-BE8A56D26936}" destId="{A877DB2F-7641-4EBA-9FB7-63D673FB027C}" srcOrd="1" destOrd="0" parTransId="{A1F7C219-6652-47A4-8A7B-91019B71AE1D}" sibTransId="{C48181A3-8988-4807-835F-3809A84E8847}"/>
    <dgm:cxn modelId="{E016CF40-C5E5-4C09-AB99-E5911F27464D}" srcId="{5B2A2EA4-EF1C-4896-98BD-F2701DAAA276}" destId="{53B7EBA5-7746-4254-8515-5898EFDE5642}" srcOrd="1" destOrd="0" parTransId="{D1BC26EA-5C95-4186-8971-7F4692472B3B}" sibTransId="{F8DA9714-A6B9-47EE-BF5E-E91638FAC3DE}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F72C325D-447C-4F64-BB05-26A9CA9C6EDF}" type="presOf" srcId="{5B1D7448-8917-4ED5-94B5-96FC8854899C}" destId="{1DE1F5F1-F9B0-4793-BB8A-DB3FBBB9F230}" srcOrd="0" destOrd="2" presId="urn:microsoft.com/office/officeart/2005/8/layout/StepDownProcess"/>
    <dgm:cxn modelId="{64D72A60-C73E-4F48-A282-670D98D1BB64}" type="presOf" srcId="{53B7EBA5-7746-4254-8515-5898EFDE5642}" destId="{1DE1F5F1-F9B0-4793-BB8A-DB3FBBB9F230}" srcOrd="0" destOrd="1" presId="urn:microsoft.com/office/officeart/2005/8/layout/StepDownProcess"/>
    <dgm:cxn modelId="{E003B748-FA45-4608-8DC7-63E8AE84C745}" type="presOf" srcId="{7FA5D14F-AD67-42C3-A47C-BB73A5E55DD8}" destId="{4BEE7583-153C-44EA-97EA-0A139F08199F}" srcOrd="0" destOrd="2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C2B8BB54-B3A4-46ED-9002-91398BCDDAD4}" srcId="{7876A81B-E1F0-437F-91D3-75CDBBD5CA2E}" destId="{30CE1553-F76F-466B-8C81-6245B4B37E4B}" srcOrd="0" destOrd="0" parTransId="{63D25E58-5617-44A6-8005-4D16A3288DAF}" sibTransId="{A66D9D85-D7D0-45A9-907B-8CC56C4F4D55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D17CAE86-D9B8-4E4D-BFA5-8CAD77A50AC9}" type="presOf" srcId="{AE98B525-6338-4166-B156-C175AC5F6A7B}" destId="{D18F6D84-07A9-4611-8B97-EA8CF14495D8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27FF8E94-6F73-44EA-BCD7-0A4A10877DC6}" type="presOf" srcId="{13DE9211-E4E9-4784-99E5-6A7FC6BFE837}" destId="{D18F6D84-07A9-4611-8B97-EA8CF14495D8}" srcOrd="0" destOrd="1" presId="urn:microsoft.com/office/officeart/2005/8/layout/StepDownProcess"/>
    <dgm:cxn modelId="{B317A89D-F64C-4644-A205-2B4E90699399}" srcId="{D07303DA-B5F7-409B-8A9B-591B93EB470E}" destId="{AE98B525-6338-4166-B156-C175AC5F6A7B}" srcOrd="0" destOrd="0" parTransId="{D56B7AD0-727E-4F06-86D1-3DD95E2E2810}" sibTransId="{A4FA7FC2-8C3F-4C4D-9FC0-34A60974FE0D}"/>
    <dgm:cxn modelId="{E7A3DFA0-0315-4E3D-AD48-FD05342EC05B}" type="presOf" srcId="{30CE1553-F76F-466B-8C81-6245B4B37E4B}" destId="{AC868852-59FE-4EED-9548-49A26CB6149C}" srcOrd="0" destOrd="0" presId="urn:microsoft.com/office/officeart/2005/8/layout/StepDownProcess"/>
    <dgm:cxn modelId="{66B1CBA1-F843-47B3-92FD-8124CF2EAAE3}" type="presOf" srcId="{AB2520C3-9EB3-471F-BD6F-5F25702936DD}" destId="{AC868852-59FE-4EED-9548-49A26CB6149C}" srcOrd="0" destOrd="2" presId="urn:microsoft.com/office/officeart/2005/8/layout/StepDownProcess"/>
    <dgm:cxn modelId="{6598D8A4-7067-477F-9828-36C47994152E}" srcId="{7876A81B-E1F0-437F-91D3-75CDBBD5CA2E}" destId="{AB2520C3-9EB3-471F-BD6F-5F25702936DD}" srcOrd="2" destOrd="0" parTransId="{72003294-10BF-46DB-B201-870CBC42C37F}" sibTransId="{F7979749-4207-4045-972E-89F14F52904C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0EEA89B4-4AFC-4976-A929-2A74DBFED56F}" srcId="{5721C5A8-4DB4-466B-9EB2-4BB1B0D7924A}" destId="{7876A81B-E1F0-437F-91D3-75CDBBD5CA2E}" srcOrd="3" destOrd="0" parTransId="{BEC82E23-189C-4C7B-9F61-6A4F115FB682}" sibTransId="{4B1E6F20-B2E3-4D9F-A2AC-B49CC065F20C}"/>
    <dgm:cxn modelId="{6A75F4BE-D683-4089-A95B-39A8D9C12D54}" type="presOf" srcId="{AAB0C026-BE57-4246-904D-F5CBE2B009CF}" destId="{AC868852-59FE-4EED-9548-49A26CB6149C}" srcOrd="0" destOrd="1" presId="urn:microsoft.com/office/officeart/2005/8/layout/StepDownProcess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5254D1E2-4D41-4CDE-8113-ADD764D925EC}" srcId="{7876A81B-E1F0-437F-91D3-75CDBBD5CA2E}" destId="{AAB0C026-BE57-4246-904D-F5CBE2B009CF}" srcOrd="1" destOrd="0" parTransId="{5E372CB9-C83F-4788-82A0-8A6D2E0AB2BD}" sibTransId="{21D96AED-48EA-4695-B758-EB771CE24B76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3C7AE4E3-8FE3-4B48-9C8E-0094F6DDA21F}" type="presParOf" srcId="{E7355740-309E-4C0E-BB7D-FB5DF5ECAF7E}" destId="{74AE5A39-AB1F-47EB-BB47-62B55B628434}" srcOrd="0" destOrd="0" presId="urn:microsoft.com/office/officeart/2005/8/layout/StepDownProcess"/>
    <dgm:cxn modelId="{675C6892-0C8C-49D3-B522-4651B80EF87B}" type="presParOf" srcId="{E7355740-309E-4C0E-BB7D-FB5DF5ECAF7E}" destId="{7C6F06CC-1E19-444F-A7DD-855BD737F8F6}" srcOrd="1" destOrd="0" presId="urn:microsoft.com/office/officeart/2005/8/layout/StepDownProcess"/>
    <dgm:cxn modelId="{19F9B04C-8D62-4D78-B062-D4A1AD001037}" type="presParOf" srcId="{E7355740-309E-4C0E-BB7D-FB5DF5ECAF7E}" destId="{D18F6D84-07A9-4611-8B97-EA8CF14495D8}" srcOrd="2" destOrd="0" presId="urn:microsoft.com/office/officeart/2005/8/layout/StepDownProcess"/>
    <dgm:cxn modelId="{0EFA9E69-ACE7-4EC5-9649-773FB93E4D8D}" type="presParOf" srcId="{F6D28536-60C9-4682-A929-49E2829B654B}" destId="{04F49575-6B59-49D6-B069-2EDA7B0735FA}" srcOrd="5" destOrd="0" presId="urn:microsoft.com/office/officeart/2005/8/layout/StepDownProcess"/>
    <dgm:cxn modelId="{0F92509E-2F9A-4525-9835-2055CD2847FC}" type="presParOf" srcId="{F6D28536-60C9-4682-A929-49E2829B654B}" destId="{FED94D9C-0235-4424-8C49-70E9D0547F68}" srcOrd="6" destOrd="0" presId="urn:microsoft.com/office/officeart/2005/8/layout/StepDownProcess"/>
    <dgm:cxn modelId="{4CC5915E-BC53-4CAE-B208-7ADB2DB14735}" type="presParOf" srcId="{FED94D9C-0235-4424-8C49-70E9D0547F68}" destId="{7143106F-7E13-46EF-8297-D8F30C0A060F}" srcOrd="0" destOrd="0" presId="urn:microsoft.com/office/officeart/2005/8/layout/StepDownProcess"/>
    <dgm:cxn modelId="{AAFE242C-E873-41D5-A4CD-5C0395CBBB9D}" type="presParOf" srcId="{FED94D9C-0235-4424-8C49-70E9D0547F68}" destId="{AC868852-59FE-4EED-9548-49A26CB614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/>
      <dgm:t>
        <a:bodyPr/>
        <a:lstStyle/>
        <a:p>
          <a:r>
            <a:rPr lang="de-DE" sz="1400" dirty="0"/>
            <a:t>5. Umgang mit Fehlermeldungen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Error.log-Datei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e-DE" sz="1400" dirty="0"/>
            <a:t>6. Infos zum BWP 4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Was ist neu ? 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1400" dirty="0"/>
            <a:t>7. Unterstützungsangebote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E6CF3BF2-72E7-4D7F-A65F-26B1D4019DBC}">
      <dgm:prSet phldrT="[Text]" custT="1"/>
      <dgm:spPr/>
      <dgm:t>
        <a:bodyPr/>
        <a:lstStyle/>
        <a:p>
          <a:r>
            <a:rPr lang="de-DE" sz="1200" dirty="0"/>
            <a:t>Mögliche Probleme</a:t>
          </a:r>
        </a:p>
      </dgm:t>
    </dgm:pt>
    <dgm:pt modelId="{52CBE70E-C427-4541-A8CB-99895A90F06A}" type="parTrans" cxnId="{3403269F-DF2D-432E-A28A-C0637199B43C}">
      <dgm:prSet/>
      <dgm:spPr/>
      <dgm:t>
        <a:bodyPr/>
        <a:lstStyle/>
        <a:p>
          <a:endParaRPr lang="de-DE"/>
        </a:p>
      </dgm:t>
    </dgm:pt>
    <dgm:pt modelId="{1D36FD2C-F4DF-4296-BF98-23AF03C37547}" type="sibTrans" cxnId="{3403269F-DF2D-432E-A28A-C0637199B43C}">
      <dgm:prSet/>
      <dgm:spPr/>
      <dgm:t>
        <a:bodyPr/>
        <a:lstStyle/>
        <a:p>
          <a:endParaRPr lang="de-DE"/>
        </a:p>
      </dgm:t>
    </dgm:pt>
    <dgm:pt modelId="{929129FA-537C-4C86-8AC5-64FA5F644BDC}">
      <dgm:prSet phldrT="[Text]" custT="1"/>
      <dgm:spPr>
        <a:noFill/>
      </dgm:spPr>
      <dgm:t>
        <a:bodyPr/>
        <a:lstStyle/>
        <a:p>
          <a:r>
            <a:rPr lang="de-DE" sz="1200" dirty="0"/>
            <a:t>Statistiknavigator</a:t>
          </a:r>
        </a:p>
      </dgm:t>
    </dgm:pt>
    <dgm:pt modelId="{7646314C-38DE-4D71-A945-AAF4D01BB275}" type="parTrans" cxnId="{B7BC4AC2-69A3-4E6D-BCB4-E7FA54697602}">
      <dgm:prSet/>
      <dgm:spPr/>
      <dgm:t>
        <a:bodyPr/>
        <a:lstStyle/>
        <a:p>
          <a:endParaRPr lang="de-DE"/>
        </a:p>
      </dgm:t>
    </dgm:pt>
    <dgm:pt modelId="{AAE4F6ED-8E2F-4D48-A061-214DF5EEC0A5}" type="sibTrans" cxnId="{B7BC4AC2-69A3-4E6D-BCB4-E7FA54697602}">
      <dgm:prSet/>
      <dgm:spPr/>
      <dgm:t>
        <a:bodyPr/>
        <a:lstStyle/>
        <a:p>
          <a:endParaRPr lang="de-DE"/>
        </a:p>
      </dgm:t>
    </dgm:pt>
    <dgm:pt modelId="{74F925E1-EB54-4D35-A98D-55E110D1B64F}">
      <dgm:prSet phldrT="[Text]" custT="1"/>
      <dgm:spPr>
        <a:noFill/>
      </dgm:spPr>
      <dgm:t>
        <a:bodyPr/>
        <a:lstStyle/>
        <a:p>
          <a:r>
            <a:rPr lang="de-DE" sz="1200" dirty="0"/>
            <a:t>Änderungsverfolgung</a:t>
          </a:r>
        </a:p>
      </dgm:t>
    </dgm:pt>
    <dgm:pt modelId="{C46C2617-A639-4BDF-A24A-0818682C8F06}" type="parTrans" cxnId="{A04975E1-CF7C-47EC-BBCA-F45A400575CE}">
      <dgm:prSet/>
      <dgm:spPr/>
      <dgm:t>
        <a:bodyPr/>
        <a:lstStyle/>
        <a:p>
          <a:endParaRPr lang="de-DE"/>
        </a:p>
      </dgm:t>
    </dgm:pt>
    <dgm:pt modelId="{C53ADDB0-1381-4BC3-9936-E3411939DBFE}" type="sibTrans" cxnId="{A04975E1-CF7C-47EC-BBCA-F45A400575CE}">
      <dgm:prSet/>
      <dgm:spPr/>
      <dgm:t>
        <a:bodyPr/>
        <a:lstStyle/>
        <a:p>
          <a:endParaRPr lang="de-DE"/>
        </a:p>
      </dgm:t>
    </dgm:pt>
    <dgm:pt modelId="{4FDFC5A0-695E-4A6E-8B11-AC2252DA2665}">
      <dgm:prSet phldrT="[Text]" custT="1"/>
      <dgm:spPr>
        <a:noFill/>
      </dgm:spPr>
      <dgm:t>
        <a:bodyPr/>
        <a:lstStyle/>
        <a:p>
          <a:r>
            <a:rPr lang="de-DE" sz="1200" dirty="0" err="1"/>
            <a:t>Classificationreporter</a:t>
          </a:r>
          <a:endParaRPr lang="de-DE" sz="1200" dirty="0"/>
        </a:p>
      </dgm:t>
    </dgm:pt>
    <dgm:pt modelId="{CC81CB50-072E-4FE9-9B4F-2367FF3E693D}" type="parTrans" cxnId="{962D2AD5-8CAF-4970-8B1F-F1658531DFA1}">
      <dgm:prSet/>
      <dgm:spPr/>
      <dgm:t>
        <a:bodyPr/>
        <a:lstStyle/>
        <a:p>
          <a:endParaRPr lang="de-DE"/>
        </a:p>
      </dgm:t>
    </dgm:pt>
    <dgm:pt modelId="{F1C34DD9-457B-436C-A6B6-E96CDF1E5F87}" type="sibTrans" cxnId="{962D2AD5-8CAF-4970-8B1F-F1658531DFA1}">
      <dgm:prSet/>
      <dgm:spPr/>
      <dgm:t>
        <a:bodyPr/>
        <a:lstStyle/>
        <a:p>
          <a:endParaRPr lang="de-DE"/>
        </a:p>
      </dgm:t>
    </dgm:pt>
    <dgm:pt modelId="{E3C73C07-0861-4249-8D6C-BA875FEFC2EE}">
      <dgm:prSet phldrT="[Text]" custT="1"/>
      <dgm:spPr/>
      <dgm:t>
        <a:bodyPr/>
        <a:lstStyle/>
        <a:p>
          <a:r>
            <a:rPr lang="de-DE" sz="1200" dirty="0"/>
            <a:t>Wo laufen noch Abstimmungen?</a:t>
          </a:r>
        </a:p>
      </dgm:t>
    </dgm:pt>
    <dgm:pt modelId="{CECAF1D6-853E-429A-BBEF-7BBB2FB17AFF}" type="parTrans" cxnId="{1D0F60D3-430E-459F-A462-8DBFD145E04C}">
      <dgm:prSet/>
      <dgm:spPr/>
      <dgm:t>
        <a:bodyPr/>
        <a:lstStyle/>
        <a:p>
          <a:endParaRPr lang="de-DE"/>
        </a:p>
      </dgm:t>
    </dgm:pt>
    <dgm:pt modelId="{5813D6E6-7806-4444-8C78-994AA5B13BA6}" type="sibTrans" cxnId="{1D0F60D3-430E-459F-A462-8DBFD145E04C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2"/>
      <dgm:spPr/>
    </dgm:pt>
    <dgm:pt modelId="{3D3CB9F7-FFB6-4FF8-82F7-4F407B6D3C42}" type="pres">
      <dgm:prSet presAssocID="{5B2A2EA4-EF1C-4896-98BD-F2701DAAA276}" presName="ParentText" presStyleLbl="node1" presStyleIdx="0" presStyleCnt="3" custScaleX="115205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3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2"/>
      <dgm:spPr/>
    </dgm:pt>
    <dgm:pt modelId="{EAB8167E-9692-4CE6-B7D6-06AA98AAB9FB}" type="pres">
      <dgm:prSet presAssocID="{F8D611DA-4047-4ADD-B76E-BE8A56D26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3" custScaleX="178103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C6F06CC-1E19-444F-A7DD-855BD737F8F6}" type="pres">
      <dgm:prSet presAssocID="{D07303DA-B5F7-409B-8A9B-591B93EB47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D79A71-EC3C-40A6-896B-5233187D271B}" type="pres">
      <dgm:prSet presAssocID="{D07303DA-B5F7-409B-8A9B-591B93EB470E}" presName="FinalChildText" presStyleLbl="revTx" presStyleIdx="2" presStyleCnt="3" custScaleX="174404" custScaleY="133198" custLinFactNeighborX="41907" custLinFactNeighborY="-6257">
        <dgm:presLayoutVars>
          <dgm:chMax val="0"/>
          <dgm:chPref val="0"/>
          <dgm:bulletEnabled val="1"/>
        </dgm:presLayoutVars>
      </dgm:prSet>
      <dgm:spPr/>
    </dgm:pt>
  </dgm:ptLst>
  <dgm:cxnLst>
    <dgm:cxn modelId="{04791208-59F0-4BB0-964E-3070C5D7CFC1}" type="presOf" srcId="{74F925E1-EB54-4D35-A98D-55E110D1B64F}" destId="{4CD79A71-EC3C-40A6-896B-5233187D271B}" srcOrd="0" destOrd="1" presId="urn:microsoft.com/office/officeart/2005/8/layout/StepDownProcess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0F8D9E91-A0E8-4622-95E5-3D915922925C}" type="presOf" srcId="{929129FA-537C-4C86-8AC5-64FA5F644BDC}" destId="{4CD79A71-EC3C-40A6-896B-5233187D271B}" srcOrd="0" destOrd="0" presId="urn:microsoft.com/office/officeart/2005/8/layout/StepDownProcess"/>
    <dgm:cxn modelId="{3403269F-DF2D-432E-A28A-C0637199B43C}" srcId="{5B2A2EA4-EF1C-4896-98BD-F2701DAAA276}" destId="{E6CF3BF2-72E7-4D7F-A65F-26B1D4019DBC}" srcOrd="1" destOrd="0" parTransId="{52CBE70E-C427-4541-A8CB-99895A90F06A}" sibTransId="{1D36FD2C-F4DF-4296-BF98-23AF03C37547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0AD7B1AC-DB43-4570-81E0-A0C650682E81}" type="presOf" srcId="{E3C73C07-0861-4249-8D6C-BA875FEFC2EE}" destId="{4BEE7583-153C-44EA-97EA-0A139F08199F}" srcOrd="0" destOrd="1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B7BC4AC2-69A3-4E6D-BCB4-E7FA54697602}" srcId="{D07303DA-B5F7-409B-8A9B-591B93EB470E}" destId="{929129FA-537C-4C86-8AC5-64FA5F644BDC}" srcOrd="0" destOrd="0" parTransId="{7646314C-38DE-4D71-A945-AAF4D01BB275}" sibTransId="{AAE4F6ED-8E2F-4D48-A061-214DF5EEC0A5}"/>
    <dgm:cxn modelId="{1D0F60D3-430E-459F-A462-8DBFD145E04C}" srcId="{F8D611DA-4047-4ADD-B76E-BE8A56D26936}" destId="{E3C73C07-0861-4249-8D6C-BA875FEFC2EE}" srcOrd="1" destOrd="0" parTransId="{CECAF1D6-853E-429A-BBEF-7BBB2FB17AFF}" sibTransId="{5813D6E6-7806-4444-8C78-994AA5B13BA6}"/>
    <dgm:cxn modelId="{962D2AD5-8CAF-4970-8B1F-F1658531DFA1}" srcId="{D07303DA-B5F7-409B-8A9B-591B93EB470E}" destId="{4FDFC5A0-695E-4A6E-8B11-AC2252DA2665}" srcOrd="2" destOrd="0" parTransId="{CC81CB50-072E-4FE9-9B4F-2367FF3E693D}" sibTransId="{F1C34DD9-457B-436C-A6B6-E96CDF1E5F87}"/>
    <dgm:cxn modelId="{C75DD8D9-E072-4566-9A4F-CE3EC6D578BA}" type="presOf" srcId="{4FDFC5A0-695E-4A6E-8B11-AC2252DA2665}" destId="{4CD79A71-EC3C-40A6-896B-5233187D271B}" srcOrd="0" destOrd="2" presId="urn:microsoft.com/office/officeart/2005/8/layout/StepDownProcess"/>
    <dgm:cxn modelId="{45210ADB-41B3-46AA-B9EF-27A9AEE8C331}" type="presOf" srcId="{E6CF3BF2-72E7-4D7F-A65F-26B1D4019DBC}" destId="{1DE1F5F1-F9B0-4793-BB8A-DB3FBBB9F230}" srcOrd="0" destOrd="1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A04975E1-CF7C-47EC-BBCA-F45A400575CE}" srcId="{D07303DA-B5F7-409B-8A9B-591B93EB470E}" destId="{74F925E1-EB54-4D35-A98D-55E110D1B64F}" srcOrd="1" destOrd="0" parTransId="{C46C2617-A639-4BDF-A24A-0818682C8F06}" sibTransId="{C53ADDB0-1381-4BC3-9936-E3411939DBFE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675C6892-0C8C-49D3-B522-4651B80EF87B}" type="presParOf" srcId="{E7355740-309E-4C0E-BB7D-FB5DF5ECAF7E}" destId="{7C6F06CC-1E19-444F-A7DD-855BD737F8F6}" srcOrd="0" destOrd="0" presId="urn:microsoft.com/office/officeart/2005/8/layout/StepDownProcess"/>
    <dgm:cxn modelId="{B715CA06-A44A-4384-8CA0-65F81CA8A3EA}" type="presParOf" srcId="{E7355740-309E-4C0E-BB7D-FB5DF5ECAF7E}" destId="{4CD79A71-EC3C-40A6-896B-5233187D2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ECF044-73C0-444A-B488-E17A8D56CE35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8E938AAA-CAA7-43F5-81F6-B0FD1639E5B7}">
      <dgm:prSet phldrT="[Text]"/>
      <dgm:spPr/>
      <dgm:t>
        <a:bodyPr/>
        <a:lstStyle/>
        <a:p>
          <a:r>
            <a:rPr lang="de-DE" dirty="0"/>
            <a:t>Freigabestufe 1 = </a:t>
          </a:r>
          <a:r>
            <a:rPr lang="de-DE" dirty="0" err="1"/>
            <a:t>Unclassified</a:t>
          </a:r>
          <a:endParaRPr lang="de-DE" dirty="0"/>
        </a:p>
      </dgm:t>
    </dgm:pt>
    <dgm:pt modelId="{E4AC260F-63E9-4B8A-A263-9C7CD923F27C}" type="parTrans" cxnId="{E2342E20-ABA7-46E6-8894-2AE3144F4C55}">
      <dgm:prSet/>
      <dgm:spPr/>
      <dgm:t>
        <a:bodyPr/>
        <a:lstStyle/>
        <a:p>
          <a:endParaRPr lang="de-DE"/>
        </a:p>
      </dgm:t>
    </dgm:pt>
    <dgm:pt modelId="{90FDA428-E18E-45AD-B9D3-337BDAFDFDB6}" type="sibTrans" cxnId="{E2342E20-ABA7-46E6-8894-2AE3144F4C55}">
      <dgm:prSet/>
      <dgm:spPr/>
      <dgm:t>
        <a:bodyPr/>
        <a:lstStyle/>
        <a:p>
          <a:endParaRPr lang="de-DE"/>
        </a:p>
      </dgm:t>
    </dgm:pt>
    <dgm:pt modelId="{DEDD9A1E-CCBA-4661-BA32-9395A5D59675}">
      <dgm:prSet phldrT="[Text]"/>
      <dgm:spPr/>
      <dgm:t>
        <a:bodyPr/>
        <a:lstStyle/>
        <a:p>
          <a:r>
            <a:rPr lang="de-DE" dirty="0"/>
            <a:t>Daten werden z.B. für Veröffentlichungen nachgenutzt, z.B. WKSB, Geoportal, Kartenanwendungen, OpenData, INSPIRE</a:t>
          </a:r>
        </a:p>
      </dgm:t>
    </dgm:pt>
    <dgm:pt modelId="{8121D653-E8ED-48DD-9284-BEB49744A081}" type="parTrans" cxnId="{A891F6E3-48E9-4902-AB02-70E58D3A07BF}">
      <dgm:prSet/>
      <dgm:spPr/>
      <dgm:t>
        <a:bodyPr/>
        <a:lstStyle/>
        <a:p>
          <a:endParaRPr lang="de-DE"/>
        </a:p>
      </dgm:t>
    </dgm:pt>
    <dgm:pt modelId="{560477B8-802E-45C6-AA39-7BAF39928242}" type="sibTrans" cxnId="{A891F6E3-48E9-4902-AB02-70E58D3A07BF}">
      <dgm:prSet/>
      <dgm:spPr/>
      <dgm:t>
        <a:bodyPr/>
        <a:lstStyle/>
        <a:p>
          <a:endParaRPr lang="de-DE"/>
        </a:p>
      </dgm:t>
    </dgm:pt>
    <dgm:pt modelId="{5885CD26-0DB7-4C68-AAC5-0B7825D9CB53}">
      <dgm:prSet phldrT="[Text]"/>
      <dgm:spPr/>
      <dgm:t>
        <a:bodyPr/>
        <a:lstStyle/>
        <a:p>
          <a:r>
            <a:rPr lang="de-DE" dirty="0"/>
            <a:t>Daten sind über WasserBLIcK für die Öffentlichkeit exportierbar</a:t>
          </a:r>
        </a:p>
      </dgm:t>
    </dgm:pt>
    <dgm:pt modelId="{727DBE6F-971E-4B90-B211-5E6324DF1A29}" type="parTrans" cxnId="{C8F90015-2999-49F8-A901-971A5905EB97}">
      <dgm:prSet/>
      <dgm:spPr/>
      <dgm:t>
        <a:bodyPr/>
        <a:lstStyle/>
        <a:p>
          <a:endParaRPr lang="de-DE"/>
        </a:p>
      </dgm:t>
    </dgm:pt>
    <dgm:pt modelId="{A3C65528-05FC-4648-8729-22C317CDDED5}" type="sibTrans" cxnId="{C8F90015-2999-49F8-A901-971A5905EB97}">
      <dgm:prSet/>
      <dgm:spPr/>
      <dgm:t>
        <a:bodyPr/>
        <a:lstStyle/>
        <a:p>
          <a:endParaRPr lang="de-DE"/>
        </a:p>
      </dgm:t>
    </dgm:pt>
    <dgm:pt modelId="{8EF87B6E-9447-41C1-8746-3A298D3C467C}">
      <dgm:prSet phldrT="[Text]"/>
      <dgm:spPr/>
      <dgm:t>
        <a:bodyPr/>
        <a:lstStyle/>
        <a:p>
          <a:r>
            <a:rPr lang="de-DE" dirty="0"/>
            <a:t>Freigabestufe 2 = </a:t>
          </a:r>
          <a:r>
            <a:rPr lang="de-DE" dirty="0" err="1"/>
            <a:t>Restricted</a:t>
          </a:r>
          <a:endParaRPr lang="de-DE" dirty="0"/>
        </a:p>
      </dgm:t>
    </dgm:pt>
    <dgm:pt modelId="{93A23017-56ED-4208-9D60-A8EBF627C50F}" type="parTrans" cxnId="{B6713673-E19F-4F39-9005-AD9B6987E6B8}">
      <dgm:prSet/>
      <dgm:spPr/>
      <dgm:t>
        <a:bodyPr/>
        <a:lstStyle/>
        <a:p>
          <a:endParaRPr lang="de-DE"/>
        </a:p>
      </dgm:t>
    </dgm:pt>
    <dgm:pt modelId="{494D6793-7B98-4134-99DF-FFFE14F3A3B9}" type="sibTrans" cxnId="{B6713673-E19F-4F39-9005-AD9B6987E6B8}">
      <dgm:prSet/>
      <dgm:spPr/>
      <dgm:t>
        <a:bodyPr/>
        <a:lstStyle/>
        <a:p>
          <a:endParaRPr lang="de-DE"/>
        </a:p>
      </dgm:t>
    </dgm:pt>
    <dgm:pt modelId="{D234E2D1-C93E-45B8-982E-7A46170951B8}">
      <dgm:prSet phldrT="[Text]"/>
      <dgm:spPr/>
      <dgm:t>
        <a:bodyPr/>
        <a:lstStyle/>
        <a:p>
          <a:r>
            <a:rPr lang="de-DE" dirty="0"/>
            <a:t>Daten sind nur aufrufbar für </a:t>
          </a:r>
          <a:r>
            <a:rPr lang="de-DE" dirty="0" err="1"/>
            <a:t>Kolleg:innen</a:t>
          </a:r>
          <a:r>
            <a:rPr lang="de-DE" dirty="0"/>
            <a:t> der Wasserwirtschaft und UBA</a:t>
          </a:r>
        </a:p>
      </dgm:t>
    </dgm:pt>
    <dgm:pt modelId="{EEAA75C7-7E1D-444F-A010-CA49592D7F08}" type="parTrans" cxnId="{6A8E2F00-CD09-447B-A8DF-2329AEB7B522}">
      <dgm:prSet/>
      <dgm:spPr/>
      <dgm:t>
        <a:bodyPr/>
        <a:lstStyle/>
        <a:p>
          <a:endParaRPr lang="de-DE"/>
        </a:p>
      </dgm:t>
    </dgm:pt>
    <dgm:pt modelId="{6F288012-D855-43F5-B809-60FD0A42B133}" type="sibTrans" cxnId="{6A8E2F00-CD09-447B-A8DF-2329AEB7B522}">
      <dgm:prSet/>
      <dgm:spPr/>
      <dgm:t>
        <a:bodyPr/>
        <a:lstStyle/>
        <a:p>
          <a:endParaRPr lang="de-DE"/>
        </a:p>
      </dgm:t>
    </dgm:pt>
    <dgm:pt modelId="{F18C6ECB-44D4-4474-94A3-B2787232F1DD}">
      <dgm:prSet phldrT="[Text]"/>
      <dgm:spPr/>
      <dgm:t>
        <a:bodyPr/>
        <a:lstStyle/>
        <a:p>
          <a:r>
            <a:rPr lang="de-DE" dirty="0"/>
            <a:t>Für Abstimmungszwecke einsehbar, z.B. Grenzbereiche</a:t>
          </a:r>
        </a:p>
      </dgm:t>
    </dgm:pt>
    <dgm:pt modelId="{7990C67E-BDF9-43C7-BF4F-0C349706E15C}" type="parTrans" cxnId="{6020DBFC-35B6-4383-BD2E-EFE609315E51}">
      <dgm:prSet/>
      <dgm:spPr/>
      <dgm:t>
        <a:bodyPr/>
        <a:lstStyle/>
        <a:p>
          <a:endParaRPr lang="de-DE"/>
        </a:p>
      </dgm:t>
    </dgm:pt>
    <dgm:pt modelId="{2B705AB5-8E45-40DD-993D-B1FA6FF975F2}" type="sibTrans" cxnId="{6020DBFC-35B6-4383-BD2E-EFE609315E51}">
      <dgm:prSet/>
      <dgm:spPr/>
      <dgm:t>
        <a:bodyPr/>
        <a:lstStyle/>
        <a:p>
          <a:endParaRPr lang="de-DE"/>
        </a:p>
      </dgm:t>
    </dgm:pt>
    <dgm:pt modelId="{30D5E21F-B678-490A-BFD5-C14B951A32FD}">
      <dgm:prSet phldrT="[Text]"/>
      <dgm:spPr/>
      <dgm:t>
        <a:bodyPr/>
        <a:lstStyle/>
        <a:p>
          <a:r>
            <a:rPr lang="de-DE" dirty="0"/>
            <a:t>Freigabestufe 3 = </a:t>
          </a:r>
          <a:r>
            <a:rPr lang="de-DE" dirty="0" err="1"/>
            <a:t>Confidential</a:t>
          </a:r>
          <a:endParaRPr lang="de-DE" dirty="0"/>
        </a:p>
      </dgm:t>
    </dgm:pt>
    <dgm:pt modelId="{B12D8FC2-7474-4A1D-9FD6-35B552FED82E}" type="parTrans" cxnId="{E3E77117-9602-4D25-B71F-3E40A5E1CC7C}">
      <dgm:prSet/>
      <dgm:spPr/>
      <dgm:t>
        <a:bodyPr/>
        <a:lstStyle/>
        <a:p>
          <a:endParaRPr lang="de-DE"/>
        </a:p>
      </dgm:t>
    </dgm:pt>
    <dgm:pt modelId="{B2C02BC6-84B1-4DE6-B2C4-573AD399394A}" type="sibTrans" cxnId="{E3E77117-9602-4D25-B71F-3E40A5E1CC7C}">
      <dgm:prSet/>
      <dgm:spPr/>
      <dgm:t>
        <a:bodyPr/>
        <a:lstStyle/>
        <a:p>
          <a:endParaRPr lang="de-DE"/>
        </a:p>
      </dgm:t>
    </dgm:pt>
    <dgm:pt modelId="{0AEEC80E-ECFB-4230-980C-F2158343152A}">
      <dgm:prSet phldrT="[Text]"/>
      <dgm:spPr/>
      <dgm:t>
        <a:bodyPr/>
        <a:lstStyle/>
        <a:p>
          <a:r>
            <a:rPr lang="de-DE" dirty="0"/>
            <a:t>Daten sind für niemanden einsehbar, inkl. Datenbereitsteller</a:t>
          </a:r>
        </a:p>
      </dgm:t>
    </dgm:pt>
    <dgm:pt modelId="{673898AE-68A3-412B-83BC-D10084E9996A}" type="parTrans" cxnId="{3F51B4F4-544C-4EDE-922C-DA08DFAB7593}">
      <dgm:prSet/>
      <dgm:spPr/>
      <dgm:t>
        <a:bodyPr/>
        <a:lstStyle/>
        <a:p>
          <a:endParaRPr lang="de-DE"/>
        </a:p>
      </dgm:t>
    </dgm:pt>
    <dgm:pt modelId="{B4391703-34F3-4C4A-9762-A57DD14E9FDE}" type="sibTrans" cxnId="{3F51B4F4-544C-4EDE-922C-DA08DFAB7593}">
      <dgm:prSet/>
      <dgm:spPr/>
      <dgm:t>
        <a:bodyPr/>
        <a:lstStyle/>
        <a:p>
          <a:endParaRPr lang="de-DE"/>
        </a:p>
      </dgm:t>
    </dgm:pt>
    <dgm:pt modelId="{646C5689-9BE8-4DA3-AFC5-D2F7EB850750}">
      <dgm:prSet phldrT="[Text]"/>
      <dgm:spPr/>
      <dgm:t>
        <a:bodyPr/>
        <a:lstStyle/>
        <a:p>
          <a:r>
            <a:rPr lang="de-DE" dirty="0"/>
            <a:t>Daten werden nur an EU-Kommission übermittelt. Daten sind nicht exportierbar</a:t>
          </a:r>
        </a:p>
      </dgm:t>
    </dgm:pt>
    <dgm:pt modelId="{541302BA-1557-4657-A941-6A3709DDF122}" type="parTrans" cxnId="{EF53B8C7-EB39-48C0-A403-D05A37821666}">
      <dgm:prSet/>
      <dgm:spPr/>
      <dgm:t>
        <a:bodyPr/>
        <a:lstStyle/>
        <a:p>
          <a:endParaRPr lang="de-DE"/>
        </a:p>
      </dgm:t>
    </dgm:pt>
    <dgm:pt modelId="{2F6E017D-6DF3-4163-8F8C-C6DA9B117B4E}" type="sibTrans" cxnId="{EF53B8C7-EB39-48C0-A403-D05A37821666}">
      <dgm:prSet/>
      <dgm:spPr/>
      <dgm:t>
        <a:bodyPr/>
        <a:lstStyle/>
        <a:p>
          <a:endParaRPr lang="de-DE"/>
        </a:p>
      </dgm:t>
    </dgm:pt>
    <dgm:pt modelId="{E928F13A-D805-4497-88F9-E67A380C5025}" type="pres">
      <dgm:prSet presAssocID="{F1ECF044-73C0-444A-B488-E17A8D56CE35}" presName="Name0" presStyleCnt="0">
        <dgm:presLayoutVars>
          <dgm:dir/>
          <dgm:animLvl val="lvl"/>
          <dgm:resizeHandles val="exact"/>
        </dgm:presLayoutVars>
      </dgm:prSet>
      <dgm:spPr/>
    </dgm:pt>
    <dgm:pt modelId="{2DD4F36D-C755-4987-9F8C-D95A16954062}" type="pres">
      <dgm:prSet presAssocID="{8E938AAA-CAA7-43F5-81F6-B0FD1639E5B7}" presName="composite" presStyleCnt="0"/>
      <dgm:spPr/>
    </dgm:pt>
    <dgm:pt modelId="{41685E61-4D1B-4975-A4CF-1BB624AA35D1}" type="pres">
      <dgm:prSet presAssocID="{8E938AAA-CAA7-43F5-81F6-B0FD1639E5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AE275DC-EEB2-41F7-AE89-43033190F9A4}" type="pres">
      <dgm:prSet presAssocID="{8E938AAA-CAA7-43F5-81F6-B0FD1639E5B7}" presName="desTx" presStyleLbl="alignAccFollowNode1" presStyleIdx="0" presStyleCnt="3">
        <dgm:presLayoutVars>
          <dgm:bulletEnabled val="1"/>
        </dgm:presLayoutVars>
      </dgm:prSet>
      <dgm:spPr/>
    </dgm:pt>
    <dgm:pt modelId="{F912F74C-E786-406C-8BF2-9BF208CF2F16}" type="pres">
      <dgm:prSet presAssocID="{90FDA428-E18E-45AD-B9D3-337BDAFDFDB6}" presName="space" presStyleCnt="0"/>
      <dgm:spPr/>
    </dgm:pt>
    <dgm:pt modelId="{A40A7AB1-473D-49FC-93E6-9055701BE71C}" type="pres">
      <dgm:prSet presAssocID="{8EF87B6E-9447-41C1-8746-3A298D3C467C}" presName="composite" presStyleCnt="0"/>
      <dgm:spPr/>
    </dgm:pt>
    <dgm:pt modelId="{87730415-82B8-431B-B4B2-2F43DC5498DC}" type="pres">
      <dgm:prSet presAssocID="{8EF87B6E-9447-41C1-8746-3A298D3C46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4905DA1-FDD7-46FB-A470-A1E5B6E1283B}" type="pres">
      <dgm:prSet presAssocID="{8EF87B6E-9447-41C1-8746-3A298D3C467C}" presName="desTx" presStyleLbl="alignAccFollowNode1" presStyleIdx="1" presStyleCnt="3">
        <dgm:presLayoutVars>
          <dgm:bulletEnabled val="1"/>
        </dgm:presLayoutVars>
      </dgm:prSet>
      <dgm:spPr/>
    </dgm:pt>
    <dgm:pt modelId="{B65F1BC8-51A7-4EEF-84C9-5510566FBAC9}" type="pres">
      <dgm:prSet presAssocID="{494D6793-7B98-4134-99DF-FFFE14F3A3B9}" presName="space" presStyleCnt="0"/>
      <dgm:spPr/>
    </dgm:pt>
    <dgm:pt modelId="{205594B2-35C0-4110-9DE6-F6F1A7D17B54}" type="pres">
      <dgm:prSet presAssocID="{30D5E21F-B678-490A-BFD5-C14B951A32FD}" presName="composite" presStyleCnt="0"/>
      <dgm:spPr/>
    </dgm:pt>
    <dgm:pt modelId="{00A4528D-218F-4ECD-A4A3-0A19E6BE126E}" type="pres">
      <dgm:prSet presAssocID="{30D5E21F-B678-490A-BFD5-C14B951A32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6329480-4955-4EFF-852C-27BC393B3097}" type="pres">
      <dgm:prSet presAssocID="{30D5E21F-B678-490A-BFD5-C14B951A32F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A8E2F00-CD09-447B-A8DF-2329AEB7B522}" srcId="{8EF87B6E-9447-41C1-8746-3A298D3C467C}" destId="{D234E2D1-C93E-45B8-982E-7A46170951B8}" srcOrd="0" destOrd="0" parTransId="{EEAA75C7-7E1D-444F-A010-CA49592D7F08}" sibTransId="{6F288012-D855-43F5-B809-60FD0A42B133}"/>
    <dgm:cxn modelId="{F0662801-B18A-41ED-BEB0-3C229C9A715C}" type="presOf" srcId="{8E938AAA-CAA7-43F5-81F6-B0FD1639E5B7}" destId="{41685E61-4D1B-4975-A4CF-1BB624AA35D1}" srcOrd="0" destOrd="0" presId="urn:microsoft.com/office/officeart/2005/8/layout/hList1"/>
    <dgm:cxn modelId="{2333AC0A-8F7E-4570-B9D6-602E7ACEAA5C}" type="presOf" srcId="{8EF87B6E-9447-41C1-8746-3A298D3C467C}" destId="{87730415-82B8-431B-B4B2-2F43DC5498DC}" srcOrd="0" destOrd="0" presId="urn:microsoft.com/office/officeart/2005/8/layout/hList1"/>
    <dgm:cxn modelId="{F43BAC0D-042B-4C28-B2DB-234D26BCFFC0}" type="presOf" srcId="{DEDD9A1E-CCBA-4661-BA32-9395A5D59675}" destId="{0AE275DC-EEB2-41F7-AE89-43033190F9A4}" srcOrd="0" destOrd="0" presId="urn:microsoft.com/office/officeart/2005/8/layout/hList1"/>
    <dgm:cxn modelId="{C8F90015-2999-49F8-A901-971A5905EB97}" srcId="{8E938AAA-CAA7-43F5-81F6-B0FD1639E5B7}" destId="{5885CD26-0DB7-4C68-AAC5-0B7825D9CB53}" srcOrd="1" destOrd="0" parTransId="{727DBE6F-971E-4B90-B211-5E6324DF1A29}" sibTransId="{A3C65528-05FC-4648-8729-22C317CDDED5}"/>
    <dgm:cxn modelId="{E3E77117-9602-4D25-B71F-3E40A5E1CC7C}" srcId="{F1ECF044-73C0-444A-B488-E17A8D56CE35}" destId="{30D5E21F-B678-490A-BFD5-C14B951A32FD}" srcOrd="2" destOrd="0" parTransId="{B12D8FC2-7474-4A1D-9FD6-35B552FED82E}" sibTransId="{B2C02BC6-84B1-4DE6-B2C4-573AD399394A}"/>
    <dgm:cxn modelId="{C9B34018-000F-49A0-AB84-C640F1D9893A}" type="presOf" srcId="{D234E2D1-C93E-45B8-982E-7A46170951B8}" destId="{C4905DA1-FDD7-46FB-A470-A1E5B6E1283B}" srcOrd="0" destOrd="0" presId="urn:microsoft.com/office/officeart/2005/8/layout/hList1"/>
    <dgm:cxn modelId="{6004491B-288F-444D-B67B-CAB4E79C382B}" type="presOf" srcId="{5885CD26-0DB7-4C68-AAC5-0B7825D9CB53}" destId="{0AE275DC-EEB2-41F7-AE89-43033190F9A4}" srcOrd="0" destOrd="1" presId="urn:microsoft.com/office/officeart/2005/8/layout/hList1"/>
    <dgm:cxn modelId="{E2342E20-ABA7-46E6-8894-2AE3144F4C55}" srcId="{F1ECF044-73C0-444A-B488-E17A8D56CE35}" destId="{8E938AAA-CAA7-43F5-81F6-B0FD1639E5B7}" srcOrd="0" destOrd="0" parTransId="{E4AC260F-63E9-4B8A-A263-9C7CD923F27C}" sibTransId="{90FDA428-E18E-45AD-B9D3-337BDAFDFDB6}"/>
    <dgm:cxn modelId="{BF78E863-971A-497C-8FF1-2C7AB54BC3EB}" type="presOf" srcId="{646C5689-9BE8-4DA3-AFC5-D2F7EB850750}" destId="{B6329480-4955-4EFF-852C-27BC393B3097}" srcOrd="0" destOrd="1" presId="urn:microsoft.com/office/officeart/2005/8/layout/hList1"/>
    <dgm:cxn modelId="{E5779951-1691-41D6-80F4-8B1878CE5EA8}" type="presOf" srcId="{F18C6ECB-44D4-4474-94A3-B2787232F1DD}" destId="{C4905DA1-FDD7-46FB-A470-A1E5B6E1283B}" srcOrd="0" destOrd="1" presId="urn:microsoft.com/office/officeart/2005/8/layout/hList1"/>
    <dgm:cxn modelId="{B6713673-E19F-4F39-9005-AD9B6987E6B8}" srcId="{F1ECF044-73C0-444A-B488-E17A8D56CE35}" destId="{8EF87B6E-9447-41C1-8746-3A298D3C467C}" srcOrd="1" destOrd="0" parTransId="{93A23017-56ED-4208-9D60-A8EBF627C50F}" sibTransId="{494D6793-7B98-4134-99DF-FFFE14F3A3B9}"/>
    <dgm:cxn modelId="{1B694E8F-1F08-40F7-B6E1-24AE483DD9A8}" type="presOf" srcId="{0AEEC80E-ECFB-4230-980C-F2158343152A}" destId="{B6329480-4955-4EFF-852C-27BC393B3097}" srcOrd="0" destOrd="0" presId="urn:microsoft.com/office/officeart/2005/8/layout/hList1"/>
    <dgm:cxn modelId="{F98BC0A7-55D7-4C36-A517-91B91EA96F77}" type="presOf" srcId="{30D5E21F-B678-490A-BFD5-C14B951A32FD}" destId="{00A4528D-218F-4ECD-A4A3-0A19E6BE126E}" srcOrd="0" destOrd="0" presId="urn:microsoft.com/office/officeart/2005/8/layout/hList1"/>
    <dgm:cxn modelId="{EF53B8C7-EB39-48C0-A403-D05A37821666}" srcId="{30D5E21F-B678-490A-BFD5-C14B951A32FD}" destId="{646C5689-9BE8-4DA3-AFC5-D2F7EB850750}" srcOrd="1" destOrd="0" parTransId="{541302BA-1557-4657-A941-6A3709DDF122}" sibTransId="{2F6E017D-6DF3-4163-8F8C-C6DA9B117B4E}"/>
    <dgm:cxn modelId="{971B57CD-BE85-45CF-9C91-A9BB6F0C3321}" type="presOf" srcId="{F1ECF044-73C0-444A-B488-E17A8D56CE35}" destId="{E928F13A-D805-4497-88F9-E67A380C5025}" srcOrd="0" destOrd="0" presId="urn:microsoft.com/office/officeart/2005/8/layout/hList1"/>
    <dgm:cxn modelId="{A891F6E3-48E9-4902-AB02-70E58D3A07BF}" srcId="{8E938AAA-CAA7-43F5-81F6-B0FD1639E5B7}" destId="{DEDD9A1E-CCBA-4661-BA32-9395A5D59675}" srcOrd="0" destOrd="0" parTransId="{8121D653-E8ED-48DD-9284-BEB49744A081}" sibTransId="{560477B8-802E-45C6-AA39-7BAF39928242}"/>
    <dgm:cxn modelId="{3F51B4F4-544C-4EDE-922C-DA08DFAB7593}" srcId="{30D5E21F-B678-490A-BFD5-C14B951A32FD}" destId="{0AEEC80E-ECFB-4230-980C-F2158343152A}" srcOrd="0" destOrd="0" parTransId="{673898AE-68A3-412B-83BC-D10084E9996A}" sibTransId="{B4391703-34F3-4C4A-9762-A57DD14E9FDE}"/>
    <dgm:cxn modelId="{6020DBFC-35B6-4383-BD2E-EFE609315E51}" srcId="{8EF87B6E-9447-41C1-8746-3A298D3C467C}" destId="{F18C6ECB-44D4-4474-94A3-B2787232F1DD}" srcOrd="1" destOrd="0" parTransId="{7990C67E-BDF9-43C7-BF4F-0C349706E15C}" sibTransId="{2B705AB5-8E45-40DD-993D-B1FA6FF975F2}"/>
    <dgm:cxn modelId="{ED23E5DF-E21B-4542-A256-699FCF344ACE}" type="presParOf" srcId="{E928F13A-D805-4497-88F9-E67A380C5025}" destId="{2DD4F36D-C755-4987-9F8C-D95A16954062}" srcOrd="0" destOrd="0" presId="urn:microsoft.com/office/officeart/2005/8/layout/hList1"/>
    <dgm:cxn modelId="{6C9856CC-2E58-4319-825F-9D271FBD1914}" type="presParOf" srcId="{2DD4F36D-C755-4987-9F8C-D95A16954062}" destId="{41685E61-4D1B-4975-A4CF-1BB624AA35D1}" srcOrd="0" destOrd="0" presId="urn:microsoft.com/office/officeart/2005/8/layout/hList1"/>
    <dgm:cxn modelId="{38673ADC-3CBA-485E-94AD-D7265A1BDD73}" type="presParOf" srcId="{2DD4F36D-C755-4987-9F8C-D95A16954062}" destId="{0AE275DC-EEB2-41F7-AE89-43033190F9A4}" srcOrd="1" destOrd="0" presId="urn:microsoft.com/office/officeart/2005/8/layout/hList1"/>
    <dgm:cxn modelId="{386D7D6B-4CDC-4DBD-93D6-1EB7A1481D16}" type="presParOf" srcId="{E928F13A-D805-4497-88F9-E67A380C5025}" destId="{F912F74C-E786-406C-8BF2-9BF208CF2F16}" srcOrd="1" destOrd="0" presId="urn:microsoft.com/office/officeart/2005/8/layout/hList1"/>
    <dgm:cxn modelId="{7FE4FD73-87DB-46C8-AA57-6DF146AB38F4}" type="presParOf" srcId="{E928F13A-D805-4497-88F9-E67A380C5025}" destId="{A40A7AB1-473D-49FC-93E6-9055701BE71C}" srcOrd="2" destOrd="0" presId="urn:microsoft.com/office/officeart/2005/8/layout/hList1"/>
    <dgm:cxn modelId="{557FFB6E-56EE-469D-9ACC-0112CBBD0D24}" type="presParOf" srcId="{A40A7AB1-473D-49FC-93E6-9055701BE71C}" destId="{87730415-82B8-431B-B4B2-2F43DC5498DC}" srcOrd="0" destOrd="0" presId="urn:microsoft.com/office/officeart/2005/8/layout/hList1"/>
    <dgm:cxn modelId="{808A01F4-0C0A-45F9-BF9C-7775945A3973}" type="presParOf" srcId="{A40A7AB1-473D-49FC-93E6-9055701BE71C}" destId="{C4905DA1-FDD7-46FB-A470-A1E5B6E1283B}" srcOrd="1" destOrd="0" presId="urn:microsoft.com/office/officeart/2005/8/layout/hList1"/>
    <dgm:cxn modelId="{26E16F86-79FE-4E8B-AA9A-1ADCE1A19422}" type="presParOf" srcId="{E928F13A-D805-4497-88F9-E67A380C5025}" destId="{B65F1BC8-51A7-4EEF-84C9-5510566FBAC9}" srcOrd="3" destOrd="0" presId="urn:microsoft.com/office/officeart/2005/8/layout/hList1"/>
    <dgm:cxn modelId="{5F5FA603-1A14-47F3-B112-775B5F7762FB}" type="presParOf" srcId="{E928F13A-D805-4497-88F9-E67A380C5025}" destId="{205594B2-35C0-4110-9DE6-F6F1A7D17B54}" srcOrd="4" destOrd="0" presId="urn:microsoft.com/office/officeart/2005/8/layout/hList1"/>
    <dgm:cxn modelId="{811A54A8-A715-41AB-A646-E9289CAAEFD5}" type="presParOf" srcId="{205594B2-35C0-4110-9DE6-F6F1A7D17B54}" destId="{00A4528D-218F-4ECD-A4A3-0A19E6BE126E}" srcOrd="0" destOrd="0" presId="urn:microsoft.com/office/officeart/2005/8/layout/hList1"/>
    <dgm:cxn modelId="{6C8C5A20-9539-4900-B68F-D5EA9E4A1917}" type="presParOf" srcId="{205594B2-35C0-4110-9DE6-F6F1A7D17B54}" destId="{B6329480-4955-4EFF-852C-27BC393B30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A6D7FA"/>
        </a:solidFill>
      </dgm:spPr>
      <dgm:t>
        <a:bodyPr/>
        <a:lstStyle/>
        <a:p>
          <a:r>
            <a:rPr lang="de-DE" sz="1400" dirty="0"/>
            <a:t>1. Einführung &amp; Grundlagen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Woher stammen die Daten?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/>
      <dgm:t>
        <a:bodyPr/>
        <a:lstStyle/>
        <a:p>
          <a:r>
            <a:rPr lang="de-DE" sz="1400" dirty="0"/>
            <a:t>2. Schablonen-zugang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 Schablonenvorlagen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53B7EBA5-7746-4254-8515-5898EFDE5642}">
      <dgm:prSet phldrT="[Text]" custT="1"/>
      <dgm:spPr/>
      <dgm:t>
        <a:bodyPr/>
        <a:lstStyle/>
        <a:p>
          <a:r>
            <a:rPr lang="de-DE" sz="1200" dirty="0" err="1"/>
            <a:t>WasserBLIcK</a:t>
          </a:r>
          <a:r>
            <a:rPr lang="de-DE" sz="1200" dirty="0"/>
            <a:t>-Account</a:t>
          </a:r>
        </a:p>
      </dgm:t>
    </dgm:pt>
    <dgm:pt modelId="{D1BC26EA-5C95-4186-8971-7F4692472B3B}" type="parTrans" cxnId="{E016CF40-C5E5-4C09-AB99-E5911F27464D}">
      <dgm:prSet/>
      <dgm:spPr/>
      <dgm:t>
        <a:bodyPr/>
        <a:lstStyle/>
        <a:p>
          <a:endParaRPr lang="de-DE"/>
        </a:p>
      </dgm:t>
    </dgm:pt>
    <dgm:pt modelId="{F8DA9714-A6B9-47EE-BF5E-E91638FAC3DE}" type="sibTrans" cxnId="{E016CF40-C5E5-4C09-AB99-E5911F27464D}">
      <dgm:prSet/>
      <dgm:spPr/>
      <dgm:t>
        <a:bodyPr/>
        <a:lstStyle/>
        <a:p>
          <a:endParaRPr lang="de-DE"/>
        </a:p>
      </dgm:t>
    </dgm:pt>
    <dgm:pt modelId="{5B1D7448-8917-4ED5-94B5-96FC8854899C}">
      <dgm:prSet phldrT="[Text]" custT="1"/>
      <dgm:spPr/>
      <dgm:t>
        <a:bodyPr/>
        <a:lstStyle/>
        <a:p>
          <a:r>
            <a:rPr lang="de-DE" sz="1200" dirty="0"/>
            <a:t>Datenmanagement der BfG</a:t>
          </a:r>
        </a:p>
      </dgm:t>
    </dgm:pt>
    <dgm:pt modelId="{30C0DFDA-6098-4E4F-8F8C-F061A318A634}" type="parTrans" cxnId="{573C772A-B5BC-48D0-8624-5F93E0CD3E8A}">
      <dgm:prSet/>
      <dgm:spPr/>
      <dgm:t>
        <a:bodyPr/>
        <a:lstStyle/>
        <a:p>
          <a:endParaRPr lang="de-DE"/>
        </a:p>
      </dgm:t>
    </dgm:pt>
    <dgm:pt modelId="{3A18CB77-EA2B-4195-AB82-729AF1B062FE}" type="sibTrans" cxnId="{573C772A-B5BC-48D0-8624-5F93E0CD3E8A}">
      <dgm:prSet/>
      <dgm:spPr/>
      <dgm:t>
        <a:bodyPr/>
        <a:lstStyle/>
        <a:p>
          <a:endParaRPr lang="de-DE"/>
        </a:p>
      </dgm:t>
    </dgm:pt>
    <dgm:pt modelId="{A877DB2F-7641-4EBA-9FB7-63D673FB027C}">
      <dgm:prSet phldrT="[Text]" custT="1"/>
      <dgm:spPr/>
      <dgm:t>
        <a:bodyPr/>
        <a:lstStyle/>
        <a:p>
          <a:r>
            <a:rPr lang="de-DE" sz="1200" dirty="0"/>
            <a:t> Change Reports</a:t>
          </a:r>
        </a:p>
      </dgm:t>
    </dgm:pt>
    <dgm:pt modelId="{A1F7C219-6652-47A4-8A7B-91019B71AE1D}" type="parTrans" cxnId="{78D7DC3C-84F2-4532-8A60-DC41AB55B8C3}">
      <dgm:prSet/>
      <dgm:spPr/>
      <dgm:t>
        <a:bodyPr/>
        <a:lstStyle/>
        <a:p>
          <a:endParaRPr lang="de-DE"/>
        </a:p>
      </dgm:t>
    </dgm:pt>
    <dgm:pt modelId="{C48181A3-8988-4807-835F-3809A84E8847}" type="sibTrans" cxnId="{78D7DC3C-84F2-4532-8A60-DC41AB55B8C3}">
      <dgm:prSet/>
      <dgm:spPr/>
      <dgm:t>
        <a:bodyPr/>
        <a:lstStyle/>
        <a:p>
          <a:endParaRPr lang="de-DE"/>
        </a:p>
      </dgm:t>
    </dgm:pt>
    <dgm:pt modelId="{7FA5D14F-AD67-42C3-A47C-BB73A5E55DD8}">
      <dgm:prSet phldrT="[Text]" custT="1"/>
      <dgm:spPr/>
      <dgm:t>
        <a:bodyPr/>
        <a:lstStyle/>
        <a:p>
          <a:r>
            <a:rPr lang="de-DE" sz="1200" dirty="0"/>
            <a:t> Geometrie- vs. Sachdaten</a:t>
          </a:r>
        </a:p>
      </dgm:t>
    </dgm:pt>
    <dgm:pt modelId="{23902CC4-F657-4097-9161-B73BEDF5A18F}" type="parTrans" cxnId="{12F83E3A-3517-48F9-8B91-14D87F62A5B7}">
      <dgm:prSet/>
      <dgm:spPr/>
      <dgm:t>
        <a:bodyPr/>
        <a:lstStyle/>
        <a:p>
          <a:endParaRPr lang="de-DE"/>
        </a:p>
      </dgm:t>
    </dgm:pt>
    <dgm:pt modelId="{034A6791-F6EB-4294-B5F7-E1C671758AC9}" type="sibTrans" cxnId="{12F83E3A-3517-48F9-8B91-14D87F62A5B7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/>
      <dgm:t>
        <a:bodyPr/>
        <a:lstStyle/>
        <a:p>
          <a:r>
            <a:rPr lang="de-DE" sz="1400" dirty="0"/>
            <a:t>3. Daten-vorbereitung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13DE9211-E4E9-4784-99E5-6A7FC6BFE837}">
      <dgm:prSet phldrT="[Text]" custT="1"/>
      <dgm:spPr/>
      <dgm:t>
        <a:bodyPr/>
        <a:lstStyle/>
        <a:p>
          <a:r>
            <a:rPr lang="de-DE" sz="1200" dirty="0"/>
            <a:t>Tipps &amp; Hinweise</a:t>
          </a:r>
        </a:p>
      </dgm:t>
    </dgm:pt>
    <dgm:pt modelId="{ACF0965E-8624-449B-9DC0-F91EB2CE0CF2}" type="parTrans" cxnId="{E27FC902-F579-415D-8930-F05B5686A958}">
      <dgm:prSet/>
      <dgm:spPr/>
      <dgm:t>
        <a:bodyPr/>
        <a:lstStyle/>
        <a:p>
          <a:endParaRPr lang="de-DE"/>
        </a:p>
      </dgm:t>
    </dgm:pt>
    <dgm:pt modelId="{168D180C-73EB-4123-BD62-D8B2773192F6}" type="sibTrans" cxnId="{E27FC902-F579-415D-8930-F05B5686A958}">
      <dgm:prSet/>
      <dgm:spPr/>
      <dgm:t>
        <a:bodyPr/>
        <a:lstStyle/>
        <a:p>
          <a:endParaRPr lang="de-DE"/>
        </a:p>
      </dgm:t>
    </dgm:pt>
    <dgm:pt modelId="{AE98B525-6338-4166-B156-C175AC5F6A7B}">
      <dgm:prSet phldrT="[Text]" custT="1"/>
      <dgm:spPr/>
      <dgm:t>
        <a:bodyPr/>
        <a:lstStyle/>
        <a:p>
          <a:r>
            <a:rPr lang="de-DE" sz="1200" dirty="0"/>
            <a:t>Befüllung</a:t>
          </a:r>
        </a:p>
      </dgm:t>
    </dgm:pt>
    <dgm:pt modelId="{A4FA7FC2-8C3F-4C4D-9FC0-34A60974FE0D}" type="sibTrans" cxnId="{B317A89D-F64C-4644-A205-2B4E90699399}">
      <dgm:prSet/>
      <dgm:spPr/>
      <dgm:t>
        <a:bodyPr/>
        <a:lstStyle/>
        <a:p>
          <a:endParaRPr lang="de-DE"/>
        </a:p>
      </dgm:t>
    </dgm:pt>
    <dgm:pt modelId="{D56B7AD0-727E-4F06-86D1-3DD95E2E2810}" type="parTrans" cxnId="{B317A89D-F64C-4644-A205-2B4E90699399}">
      <dgm:prSet/>
      <dgm:spPr/>
      <dgm:t>
        <a:bodyPr/>
        <a:lstStyle/>
        <a:p>
          <a:endParaRPr lang="de-DE"/>
        </a:p>
      </dgm:t>
    </dgm:pt>
    <dgm:pt modelId="{7876A81B-E1F0-437F-91D3-75CDBBD5CA2E}">
      <dgm:prSet phldrT="[Text]" custT="1"/>
      <dgm:spPr/>
      <dgm:t>
        <a:bodyPr/>
        <a:lstStyle/>
        <a:p>
          <a:r>
            <a:rPr lang="de-DE" sz="1200" dirty="0"/>
            <a:t>4. WasserBLIcK-Upload</a:t>
          </a:r>
        </a:p>
      </dgm:t>
    </dgm:pt>
    <dgm:pt modelId="{BEC82E23-189C-4C7B-9F61-6A4F115FB682}" type="parTrans" cxnId="{0EEA89B4-4AFC-4976-A929-2A74DBFED56F}">
      <dgm:prSet/>
      <dgm:spPr/>
      <dgm:t>
        <a:bodyPr/>
        <a:lstStyle/>
        <a:p>
          <a:endParaRPr lang="de-DE"/>
        </a:p>
      </dgm:t>
    </dgm:pt>
    <dgm:pt modelId="{4B1E6F20-B2E3-4D9F-A2AC-B49CC065F20C}" type="sibTrans" cxnId="{0EEA89B4-4AFC-4976-A929-2A74DBFED56F}">
      <dgm:prSet/>
      <dgm:spPr/>
      <dgm:t>
        <a:bodyPr/>
        <a:lstStyle/>
        <a:p>
          <a:endParaRPr lang="de-DE"/>
        </a:p>
      </dgm:t>
    </dgm:pt>
    <dgm:pt modelId="{30CE1553-F76F-466B-8C81-6245B4B37E4B}">
      <dgm:prSet phldrT="[Text]" custT="1"/>
      <dgm:spPr/>
      <dgm:t>
        <a:bodyPr/>
        <a:lstStyle/>
        <a:p>
          <a:r>
            <a:rPr lang="de-DE" sz="1200" dirty="0"/>
            <a:t>Unterschiede Neu- und Nachlieferung</a:t>
          </a:r>
        </a:p>
      </dgm:t>
    </dgm:pt>
    <dgm:pt modelId="{63D25E58-5617-44A6-8005-4D16A3288DAF}" type="parTrans" cxnId="{C2B8BB54-B3A4-46ED-9002-91398BCDDAD4}">
      <dgm:prSet/>
      <dgm:spPr/>
      <dgm:t>
        <a:bodyPr/>
        <a:lstStyle/>
        <a:p>
          <a:endParaRPr lang="de-DE"/>
        </a:p>
      </dgm:t>
    </dgm:pt>
    <dgm:pt modelId="{A66D9D85-D7D0-45A9-907B-8CC56C4F4D55}" type="sibTrans" cxnId="{C2B8BB54-B3A4-46ED-9002-91398BCDDAD4}">
      <dgm:prSet/>
      <dgm:spPr/>
      <dgm:t>
        <a:bodyPr/>
        <a:lstStyle/>
        <a:p>
          <a:endParaRPr lang="de-DE"/>
        </a:p>
      </dgm:t>
    </dgm:pt>
    <dgm:pt modelId="{AAB0C026-BE57-4246-904D-F5CBE2B009CF}">
      <dgm:prSet custT="1"/>
      <dgm:spPr/>
      <dgm:t>
        <a:bodyPr/>
        <a:lstStyle/>
        <a:p>
          <a:r>
            <a:rPr lang="de-DE" sz="1200" dirty="0"/>
            <a:t>Upload-Formular</a:t>
          </a:r>
        </a:p>
      </dgm:t>
    </dgm:pt>
    <dgm:pt modelId="{5E372CB9-C83F-4788-82A0-8A6D2E0AB2BD}" type="parTrans" cxnId="{5254D1E2-4D41-4CDE-8113-ADD764D925EC}">
      <dgm:prSet/>
      <dgm:spPr/>
      <dgm:t>
        <a:bodyPr/>
        <a:lstStyle/>
        <a:p>
          <a:endParaRPr lang="de-DE"/>
        </a:p>
      </dgm:t>
    </dgm:pt>
    <dgm:pt modelId="{21D96AED-48EA-4695-B758-EB771CE24B76}" type="sibTrans" cxnId="{5254D1E2-4D41-4CDE-8113-ADD764D925EC}">
      <dgm:prSet/>
      <dgm:spPr/>
      <dgm:t>
        <a:bodyPr/>
        <a:lstStyle/>
        <a:p>
          <a:endParaRPr lang="de-DE"/>
        </a:p>
      </dgm:t>
    </dgm:pt>
    <dgm:pt modelId="{AB2520C3-9EB3-471F-BD6F-5F25702936DD}">
      <dgm:prSet custT="1"/>
      <dgm:spPr/>
      <dgm:t>
        <a:bodyPr/>
        <a:lstStyle/>
        <a:p>
          <a:r>
            <a:rPr lang="de-DE" sz="1200" dirty="0"/>
            <a:t>Hochladen der Datei</a:t>
          </a:r>
        </a:p>
      </dgm:t>
    </dgm:pt>
    <dgm:pt modelId="{72003294-10BF-46DB-B201-870CBC42C37F}" type="parTrans" cxnId="{6598D8A4-7067-477F-9828-36C47994152E}">
      <dgm:prSet/>
      <dgm:spPr/>
      <dgm:t>
        <a:bodyPr/>
        <a:lstStyle/>
        <a:p>
          <a:endParaRPr lang="de-DE"/>
        </a:p>
      </dgm:t>
    </dgm:pt>
    <dgm:pt modelId="{F7979749-4207-4045-972E-89F14F52904C}" type="sibTrans" cxnId="{6598D8A4-7067-477F-9828-36C47994152E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3"/>
      <dgm:spPr/>
    </dgm:pt>
    <dgm:pt modelId="{3D3CB9F7-FFB6-4FF8-82F7-4F407B6D3C42}" type="pres">
      <dgm:prSet presAssocID="{5B2A2EA4-EF1C-4896-98BD-F2701DAAA27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4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3"/>
      <dgm:spPr/>
    </dgm:pt>
    <dgm:pt modelId="{EAB8167E-9692-4CE6-B7D6-06AA98AAB9FB}" type="pres">
      <dgm:prSet presAssocID="{F8D611DA-4047-4ADD-B76E-BE8A56D2693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4" custScaleX="225521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4AE5A39-AB1F-47EB-BB47-62B55B628434}" type="pres">
      <dgm:prSet presAssocID="{D07303DA-B5F7-409B-8A9B-591B93EB470E}" presName="bentUpArrow1" presStyleLbl="alignImgPlace1" presStyleIdx="2" presStyleCnt="3"/>
      <dgm:spPr/>
    </dgm:pt>
    <dgm:pt modelId="{7C6F06CC-1E19-444F-A7DD-855BD737F8F6}" type="pres">
      <dgm:prSet presAssocID="{D07303DA-B5F7-409B-8A9B-591B93EB470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18F6D84-07A9-4611-8B97-EA8CF14495D8}" type="pres">
      <dgm:prSet presAssocID="{D07303DA-B5F7-409B-8A9B-591B93EB470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F49575-6B59-49D6-B069-2EDA7B0735FA}" type="pres">
      <dgm:prSet presAssocID="{40ED73AD-FB17-4ECE-82C1-2077277B1F44}" presName="sibTrans" presStyleCnt="0"/>
      <dgm:spPr/>
    </dgm:pt>
    <dgm:pt modelId="{FED94D9C-0235-4424-8C49-70E9D0547F68}" type="pres">
      <dgm:prSet presAssocID="{7876A81B-E1F0-437F-91D3-75CDBBD5CA2E}" presName="composite" presStyleCnt="0"/>
      <dgm:spPr/>
    </dgm:pt>
    <dgm:pt modelId="{7143106F-7E13-46EF-8297-D8F30C0A060F}" type="pres">
      <dgm:prSet presAssocID="{7876A81B-E1F0-437F-91D3-75CDBBD5CA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C868852-59FE-4EED-9548-49A26CB6149C}" type="pres">
      <dgm:prSet presAssocID="{7876A81B-E1F0-437F-91D3-75CDBBD5CA2E}" presName="FinalChildText" presStyleLbl="revTx" presStyleIdx="3" presStyleCnt="4" custScaleX="132352" custLinFactNeighborX="36521" custLinFactNeighborY="-3831">
        <dgm:presLayoutVars>
          <dgm:chMax val="0"/>
          <dgm:chPref val="0"/>
          <dgm:bulletEnabled val="1"/>
        </dgm:presLayoutVars>
      </dgm:prSet>
      <dgm:spPr/>
    </dgm:pt>
  </dgm:ptLst>
  <dgm:cxnLst>
    <dgm:cxn modelId="{E27FC902-F579-415D-8930-F05B5686A958}" srcId="{D07303DA-B5F7-409B-8A9B-591B93EB470E}" destId="{13DE9211-E4E9-4784-99E5-6A7FC6BFE837}" srcOrd="1" destOrd="0" parTransId="{ACF0965E-8624-449B-9DC0-F91EB2CE0CF2}" sibTransId="{168D180C-73EB-4123-BD62-D8B2773192F6}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4C489128-B67C-496E-91DE-5238F105BAFF}" type="presOf" srcId="{7876A81B-E1F0-437F-91D3-75CDBBD5CA2E}" destId="{7143106F-7E13-46EF-8297-D8F30C0A060F}" srcOrd="0" destOrd="0" presId="urn:microsoft.com/office/officeart/2005/8/layout/StepDownProcess"/>
    <dgm:cxn modelId="{573C772A-B5BC-48D0-8624-5F93E0CD3E8A}" srcId="{5B2A2EA4-EF1C-4896-98BD-F2701DAAA276}" destId="{5B1D7448-8917-4ED5-94B5-96FC8854899C}" srcOrd="2" destOrd="0" parTransId="{30C0DFDA-6098-4E4F-8F8C-F061A318A634}" sibTransId="{3A18CB77-EA2B-4195-AB82-729AF1B062FE}"/>
    <dgm:cxn modelId="{9C6BA235-7D08-41E0-A4A2-1755472A3AAF}" type="presOf" srcId="{A877DB2F-7641-4EBA-9FB7-63D673FB027C}" destId="{4BEE7583-153C-44EA-97EA-0A139F08199F}" srcOrd="0" destOrd="1" presId="urn:microsoft.com/office/officeart/2005/8/layout/StepDownProcess"/>
    <dgm:cxn modelId="{12F83E3A-3517-48F9-8B91-14D87F62A5B7}" srcId="{F8D611DA-4047-4ADD-B76E-BE8A56D26936}" destId="{7FA5D14F-AD67-42C3-A47C-BB73A5E55DD8}" srcOrd="2" destOrd="0" parTransId="{23902CC4-F657-4097-9161-B73BEDF5A18F}" sibTransId="{034A6791-F6EB-4294-B5F7-E1C671758AC9}"/>
    <dgm:cxn modelId="{78D7DC3C-84F2-4532-8A60-DC41AB55B8C3}" srcId="{F8D611DA-4047-4ADD-B76E-BE8A56D26936}" destId="{A877DB2F-7641-4EBA-9FB7-63D673FB027C}" srcOrd="1" destOrd="0" parTransId="{A1F7C219-6652-47A4-8A7B-91019B71AE1D}" sibTransId="{C48181A3-8988-4807-835F-3809A84E8847}"/>
    <dgm:cxn modelId="{E016CF40-C5E5-4C09-AB99-E5911F27464D}" srcId="{5B2A2EA4-EF1C-4896-98BD-F2701DAAA276}" destId="{53B7EBA5-7746-4254-8515-5898EFDE5642}" srcOrd="1" destOrd="0" parTransId="{D1BC26EA-5C95-4186-8971-7F4692472B3B}" sibTransId="{F8DA9714-A6B9-47EE-BF5E-E91638FAC3DE}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F72C325D-447C-4F64-BB05-26A9CA9C6EDF}" type="presOf" srcId="{5B1D7448-8917-4ED5-94B5-96FC8854899C}" destId="{1DE1F5F1-F9B0-4793-BB8A-DB3FBBB9F230}" srcOrd="0" destOrd="2" presId="urn:microsoft.com/office/officeart/2005/8/layout/StepDownProcess"/>
    <dgm:cxn modelId="{64D72A60-C73E-4F48-A282-670D98D1BB64}" type="presOf" srcId="{53B7EBA5-7746-4254-8515-5898EFDE5642}" destId="{1DE1F5F1-F9B0-4793-BB8A-DB3FBBB9F230}" srcOrd="0" destOrd="1" presId="urn:microsoft.com/office/officeart/2005/8/layout/StepDownProcess"/>
    <dgm:cxn modelId="{E003B748-FA45-4608-8DC7-63E8AE84C745}" type="presOf" srcId="{7FA5D14F-AD67-42C3-A47C-BB73A5E55DD8}" destId="{4BEE7583-153C-44EA-97EA-0A139F08199F}" srcOrd="0" destOrd="2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C2B8BB54-B3A4-46ED-9002-91398BCDDAD4}" srcId="{7876A81B-E1F0-437F-91D3-75CDBBD5CA2E}" destId="{30CE1553-F76F-466B-8C81-6245B4B37E4B}" srcOrd="0" destOrd="0" parTransId="{63D25E58-5617-44A6-8005-4D16A3288DAF}" sibTransId="{A66D9D85-D7D0-45A9-907B-8CC56C4F4D55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D17CAE86-D9B8-4E4D-BFA5-8CAD77A50AC9}" type="presOf" srcId="{AE98B525-6338-4166-B156-C175AC5F6A7B}" destId="{D18F6D84-07A9-4611-8B97-EA8CF14495D8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27FF8E94-6F73-44EA-BCD7-0A4A10877DC6}" type="presOf" srcId="{13DE9211-E4E9-4784-99E5-6A7FC6BFE837}" destId="{D18F6D84-07A9-4611-8B97-EA8CF14495D8}" srcOrd="0" destOrd="1" presId="urn:microsoft.com/office/officeart/2005/8/layout/StepDownProcess"/>
    <dgm:cxn modelId="{B317A89D-F64C-4644-A205-2B4E90699399}" srcId="{D07303DA-B5F7-409B-8A9B-591B93EB470E}" destId="{AE98B525-6338-4166-B156-C175AC5F6A7B}" srcOrd="0" destOrd="0" parTransId="{D56B7AD0-727E-4F06-86D1-3DD95E2E2810}" sibTransId="{A4FA7FC2-8C3F-4C4D-9FC0-34A60974FE0D}"/>
    <dgm:cxn modelId="{E7A3DFA0-0315-4E3D-AD48-FD05342EC05B}" type="presOf" srcId="{30CE1553-F76F-466B-8C81-6245B4B37E4B}" destId="{AC868852-59FE-4EED-9548-49A26CB6149C}" srcOrd="0" destOrd="0" presId="urn:microsoft.com/office/officeart/2005/8/layout/StepDownProcess"/>
    <dgm:cxn modelId="{66B1CBA1-F843-47B3-92FD-8124CF2EAAE3}" type="presOf" srcId="{AB2520C3-9EB3-471F-BD6F-5F25702936DD}" destId="{AC868852-59FE-4EED-9548-49A26CB6149C}" srcOrd="0" destOrd="2" presId="urn:microsoft.com/office/officeart/2005/8/layout/StepDownProcess"/>
    <dgm:cxn modelId="{6598D8A4-7067-477F-9828-36C47994152E}" srcId="{7876A81B-E1F0-437F-91D3-75CDBBD5CA2E}" destId="{AB2520C3-9EB3-471F-BD6F-5F25702936DD}" srcOrd="2" destOrd="0" parTransId="{72003294-10BF-46DB-B201-870CBC42C37F}" sibTransId="{F7979749-4207-4045-972E-89F14F52904C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0EEA89B4-4AFC-4976-A929-2A74DBFED56F}" srcId="{5721C5A8-4DB4-466B-9EB2-4BB1B0D7924A}" destId="{7876A81B-E1F0-437F-91D3-75CDBBD5CA2E}" srcOrd="3" destOrd="0" parTransId="{BEC82E23-189C-4C7B-9F61-6A4F115FB682}" sibTransId="{4B1E6F20-B2E3-4D9F-A2AC-B49CC065F20C}"/>
    <dgm:cxn modelId="{6A75F4BE-D683-4089-A95B-39A8D9C12D54}" type="presOf" srcId="{AAB0C026-BE57-4246-904D-F5CBE2B009CF}" destId="{AC868852-59FE-4EED-9548-49A26CB6149C}" srcOrd="0" destOrd="1" presId="urn:microsoft.com/office/officeart/2005/8/layout/StepDownProcess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5254D1E2-4D41-4CDE-8113-ADD764D925EC}" srcId="{7876A81B-E1F0-437F-91D3-75CDBBD5CA2E}" destId="{AAB0C026-BE57-4246-904D-F5CBE2B009CF}" srcOrd="1" destOrd="0" parTransId="{5E372CB9-C83F-4788-82A0-8A6D2E0AB2BD}" sibTransId="{21D96AED-48EA-4695-B758-EB771CE24B76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3C7AE4E3-8FE3-4B48-9C8E-0094F6DDA21F}" type="presParOf" srcId="{E7355740-309E-4C0E-BB7D-FB5DF5ECAF7E}" destId="{74AE5A39-AB1F-47EB-BB47-62B55B628434}" srcOrd="0" destOrd="0" presId="urn:microsoft.com/office/officeart/2005/8/layout/StepDownProcess"/>
    <dgm:cxn modelId="{675C6892-0C8C-49D3-B522-4651B80EF87B}" type="presParOf" srcId="{E7355740-309E-4C0E-BB7D-FB5DF5ECAF7E}" destId="{7C6F06CC-1E19-444F-A7DD-855BD737F8F6}" srcOrd="1" destOrd="0" presId="urn:microsoft.com/office/officeart/2005/8/layout/StepDownProcess"/>
    <dgm:cxn modelId="{19F9B04C-8D62-4D78-B062-D4A1AD001037}" type="presParOf" srcId="{E7355740-309E-4C0E-BB7D-FB5DF5ECAF7E}" destId="{D18F6D84-07A9-4611-8B97-EA8CF14495D8}" srcOrd="2" destOrd="0" presId="urn:microsoft.com/office/officeart/2005/8/layout/StepDownProcess"/>
    <dgm:cxn modelId="{0EFA9E69-ACE7-4EC5-9649-773FB93E4D8D}" type="presParOf" srcId="{F6D28536-60C9-4682-A929-49E2829B654B}" destId="{04F49575-6B59-49D6-B069-2EDA7B0735FA}" srcOrd="5" destOrd="0" presId="urn:microsoft.com/office/officeart/2005/8/layout/StepDownProcess"/>
    <dgm:cxn modelId="{0F92509E-2F9A-4525-9835-2055CD2847FC}" type="presParOf" srcId="{F6D28536-60C9-4682-A929-49E2829B654B}" destId="{FED94D9C-0235-4424-8C49-70E9D0547F68}" srcOrd="6" destOrd="0" presId="urn:microsoft.com/office/officeart/2005/8/layout/StepDownProcess"/>
    <dgm:cxn modelId="{4CC5915E-BC53-4CAE-B208-7ADB2DB14735}" type="presParOf" srcId="{FED94D9C-0235-4424-8C49-70E9D0547F68}" destId="{7143106F-7E13-46EF-8297-D8F30C0A060F}" srcOrd="0" destOrd="0" presId="urn:microsoft.com/office/officeart/2005/8/layout/StepDownProcess"/>
    <dgm:cxn modelId="{AAFE242C-E873-41D5-A4CD-5C0395CBBB9D}" type="presParOf" srcId="{FED94D9C-0235-4424-8C49-70E9D0547F68}" destId="{AC868852-59FE-4EED-9548-49A26CB614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400" dirty="0"/>
            <a:t>5. Umgang mit Fehlermeldungen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Error.log-Datei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e-DE" sz="1400" dirty="0"/>
            <a:t>6. Infos zum BWP 4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Was ist neu ? 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1400" dirty="0"/>
            <a:t>7. Unterstützungsangebote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E6CF3BF2-72E7-4D7F-A65F-26B1D4019DBC}">
      <dgm:prSet phldrT="[Text]" custT="1"/>
      <dgm:spPr/>
      <dgm:t>
        <a:bodyPr/>
        <a:lstStyle/>
        <a:p>
          <a:r>
            <a:rPr lang="de-DE" sz="1200" dirty="0"/>
            <a:t>Mögliche Probleme</a:t>
          </a:r>
        </a:p>
      </dgm:t>
    </dgm:pt>
    <dgm:pt modelId="{52CBE70E-C427-4541-A8CB-99895A90F06A}" type="parTrans" cxnId="{3403269F-DF2D-432E-A28A-C0637199B43C}">
      <dgm:prSet/>
      <dgm:spPr/>
      <dgm:t>
        <a:bodyPr/>
        <a:lstStyle/>
        <a:p>
          <a:endParaRPr lang="de-DE"/>
        </a:p>
      </dgm:t>
    </dgm:pt>
    <dgm:pt modelId="{1D36FD2C-F4DF-4296-BF98-23AF03C37547}" type="sibTrans" cxnId="{3403269F-DF2D-432E-A28A-C0637199B43C}">
      <dgm:prSet/>
      <dgm:spPr/>
      <dgm:t>
        <a:bodyPr/>
        <a:lstStyle/>
        <a:p>
          <a:endParaRPr lang="de-DE"/>
        </a:p>
      </dgm:t>
    </dgm:pt>
    <dgm:pt modelId="{929129FA-537C-4C86-8AC5-64FA5F644BDC}">
      <dgm:prSet phldrT="[Text]" custT="1"/>
      <dgm:spPr>
        <a:noFill/>
      </dgm:spPr>
      <dgm:t>
        <a:bodyPr/>
        <a:lstStyle/>
        <a:p>
          <a:r>
            <a:rPr lang="de-DE" sz="1200" dirty="0"/>
            <a:t>Statistiknavigator</a:t>
          </a:r>
        </a:p>
      </dgm:t>
    </dgm:pt>
    <dgm:pt modelId="{7646314C-38DE-4D71-A945-AAF4D01BB275}" type="parTrans" cxnId="{B7BC4AC2-69A3-4E6D-BCB4-E7FA54697602}">
      <dgm:prSet/>
      <dgm:spPr/>
      <dgm:t>
        <a:bodyPr/>
        <a:lstStyle/>
        <a:p>
          <a:endParaRPr lang="de-DE"/>
        </a:p>
      </dgm:t>
    </dgm:pt>
    <dgm:pt modelId="{AAE4F6ED-8E2F-4D48-A061-214DF5EEC0A5}" type="sibTrans" cxnId="{B7BC4AC2-69A3-4E6D-BCB4-E7FA54697602}">
      <dgm:prSet/>
      <dgm:spPr/>
      <dgm:t>
        <a:bodyPr/>
        <a:lstStyle/>
        <a:p>
          <a:endParaRPr lang="de-DE"/>
        </a:p>
      </dgm:t>
    </dgm:pt>
    <dgm:pt modelId="{74F925E1-EB54-4D35-A98D-55E110D1B64F}">
      <dgm:prSet phldrT="[Text]" custT="1"/>
      <dgm:spPr>
        <a:noFill/>
      </dgm:spPr>
      <dgm:t>
        <a:bodyPr/>
        <a:lstStyle/>
        <a:p>
          <a:r>
            <a:rPr lang="de-DE" sz="1200" dirty="0"/>
            <a:t>Änderungsverfolgung</a:t>
          </a:r>
        </a:p>
      </dgm:t>
    </dgm:pt>
    <dgm:pt modelId="{C46C2617-A639-4BDF-A24A-0818682C8F06}" type="parTrans" cxnId="{A04975E1-CF7C-47EC-BBCA-F45A400575CE}">
      <dgm:prSet/>
      <dgm:spPr/>
      <dgm:t>
        <a:bodyPr/>
        <a:lstStyle/>
        <a:p>
          <a:endParaRPr lang="de-DE"/>
        </a:p>
      </dgm:t>
    </dgm:pt>
    <dgm:pt modelId="{C53ADDB0-1381-4BC3-9936-E3411939DBFE}" type="sibTrans" cxnId="{A04975E1-CF7C-47EC-BBCA-F45A400575CE}">
      <dgm:prSet/>
      <dgm:spPr/>
      <dgm:t>
        <a:bodyPr/>
        <a:lstStyle/>
        <a:p>
          <a:endParaRPr lang="de-DE"/>
        </a:p>
      </dgm:t>
    </dgm:pt>
    <dgm:pt modelId="{4FDFC5A0-695E-4A6E-8B11-AC2252DA2665}">
      <dgm:prSet phldrT="[Text]" custT="1"/>
      <dgm:spPr>
        <a:noFill/>
      </dgm:spPr>
      <dgm:t>
        <a:bodyPr/>
        <a:lstStyle/>
        <a:p>
          <a:r>
            <a:rPr lang="de-DE" sz="1200" dirty="0" err="1"/>
            <a:t>Classificationreporter</a:t>
          </a:r>
          <a:endParaRPr lang="de-DE" sz="1200" dirty="0"/>
        </a:p>
      </dgm:t>
    </dgm:pt>
    <dgm:pt modelId="{CC81CB50-072E-4FE9-9B4F-2367FF3E693D}" type="parTrans" cxnId="{962D2AD5-8CAF-4970-8B1F-F1658531DFA1}">
      <dgm:prSet/>
      <dgm:spPr/>
      <dgm:t>
        <a:bodyPr/>
        <a:lstStyle/>
        <a:p>
          <a:endParaRPr lang="de-DE"/>
        </a:p>
      </dgm:t>
    </dgm:pt>
    <dgm:pt modelId="{F1C34DD9-457B-436C-A6B6-E96CDF1E5F87}" type="sibTrans" cxnId="{962D2AD5-8CAF-4970-8B1F-F1658531DFA1}">
      <dgm:prSet/>
      <dgm:spPr/>
      <dgm:t>
        <a:bodyPr/>
        <a:lstStyle/>
        <a:p>
          <a:endParaRPr lang="de-DE"/>
        </a:p>
      </dgm:t>
    </dgm:pt>
    <dgm:pt modelId="{E3C73C07-0861-4249-8D6C-BA875FEFC2EE}">
      <dgm:prSet phldrT="[Text]" custT="1"/>
      <dgm:spPr/>
      <dgm:t>
        <a:bodyPr/>
        <a:lstStyle/>
        <a:p>
          <a:r>
            <a:rPr lang="de-DE" sz="1200" dirty="0"/>
            <a:t>Wo laufen noch Abstimmungen?</a:t>
          </a:r>
        </a:p>
      </dgm:t>
    </dgm:pt>
    <dgm:pt modelId="{CECAF1D6-853E-429A-BBEF-7BBB2FB17AFF}" type="parTrans" cxnId="{1D0F60D3-430E-459F-A462-8DBFD145E04C}">
      <dgm:prSet/>
      <dgm:spPr/>
      <dgm:t>
        <a:bodyPr/>
        <a:lstStyle/>
        <a:p>
          <a:endParaRPr lang="de-DE"/>
        </a:p>
      </dgm:t>
    </dgm:pt>
    <dgm:pt modelId="{5813D6E6-7806-4444-8C78-994AA5B13BA6}" type="sibTrans" cxnId="{1D0F60D3-430E-459F-A462-8DBFD145E04C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2"/>
      <dgm:spPr/>
    </dgm:pt>
    <dgm:pt modelId="{3D3CB9F7-FFB6-4FF8-82F7-4F407B6D3C42}" type="pres">
      <dgm:prSet presAssocID="{5B2A2EA4-EF1C-4896-98BD-F2701DAAA276}" presName="ParentText" presStyleLbl="node1" presStyleIdx="0" presStyleCnt="3" custScaleX="115205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3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2"/>
      <dgm:spPr/>
    </dgm:pt>
    <dgm:pt modelId="{EAB8167E-9692-4CE6-B7D6-06AA98AAB9FB}" type="pres">
      <dgm:prSet presAssocID="{F8D611DA-4047-4ADD-B76E-BE8A56D26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3" custScaleX="178103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C6F06CC-1E19-444F-A7DD-855BD737F8F6}" type="pres">
      <dgm:prSet presAssocID="{D07303DA-B5F7-409B-8A9B-591B93EB47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D79A71-EC3C-40A6-896B-5233187D271B}" type="pres">
      <dgm:prSet presAssocID="{D07303DA-B5F7-409B-8A9B-591B93EB470E}" presName="FinalChildText" presStyleLbl="revTx" presStyleIdx="2" presStyleCnt="3" custScaleX="174404" custScaleY="133198" custLinFactNeighborX="41907" custLinFactNeighborY="-6257">
        <dgm:presLayoutVars>
          <dgm:chMax val="0"/>
          <dgm:chPref val="0"/>
          <dgm:bulletEnabled val="1"/>
        </dgm:presLayoutVars>
      </dgm:prSet>
      <dgm:spPr/>
    </dgm:pt>
  </dgm:ptLst>
  <dgm:cxnLst>
    <dgm:cxn modelId="{04791208-59F0-4BB0-964E-3070C5D7CFC1}" type="presOf" srcId="{74F925E1-EB54-4D35-A98D-55E110D1B64F}" destId="{4CD79A71-EC3C-40A6-896B-5233187D271B}" srcOrd="0" destOrd="1" presId="urn:microsoft.com/office/officeart/2005/8/layout/StepDownProcess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0F8D9E91-A0E8-4622-95E5-3D915922925C}" type="presOf" srcId="{929129FA-537C-4C86-8AC5-64FA5F644BDC}" destId="{4CD79A71-EC3C-40A6-896B-5233187D271B}" srcOrd="0" destOrd="0" presId="urn:microsoft.com/office/officeart/2005/8/layout/StepDownProcess"/>
    <dgm:cxn modelId="{3403269F-DF2D-432E-A28A-C0637199B43C}" srcId="{5B2A2EA4-EF1C-4896-98BD-F2701DAAA276}" destId="{E6CF3BF2-72E7-4D7F-A65F-26B1D4019DBC}" srcOrd="1" destOrd="0" parTransId="{52CBE70E-C427-4541-A8CB-99895A90F06A}" sibTransId="{1D36FD2C-F4DF-4296-BF98-23AF03C37547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0AD7B1AC-DB43-4570-81E0-A0C650682E81}" type="presOf" srcId="{E3C73C07-0861-4249-8D6C-BA875FEFC2EE}" destId="{4BEE7583-153C-44EA-97EA-0A139F08199F}" srcOrd="0" destOrd="1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B7BC4AC2-69A3-4E6D-BCB4-E7FA54697602}" srcId="{D07303DA-B5F7-409B-8A9B-591B93EB470E}" destId="{929129FA-537C-4C86-8AC5-64FA5F644BDC}" srcOrd="0" destOrd="0" parTransId="{7646314C-38DE-4D71-A945-AAF4D01BB275}" sibTransId="{AAE4F6ED-8E2F-4D48-A061-214DF5EEC0A5}"/>
    <dgm:cxn modelId="{1D0F60D3-430E-459F-A462-8DBFD145E04C}" srcId="{F8D611DA-4047-4ADD-B76E-BE8A56D26936}" destId="{E3C73C07-0861-4249-8D6C-BA875FEFC2EE}" srcOrd="1" destOrd="0" parTransId="{CECAF1D6-853E-429A-BBEF-7BBB2FB17AFF}" sibTransId="{5813D6E6-7806-4444-8C78-994AA5B13BA6}"/>
    <dgm:cxn modelId="{962D2AD5-8CAF-4970-8B1F-F1658531DFA1}" srcId="{D07303DA-B5F7-409B-8A9B-591B93EB470E}" destId="{4FDFC5A0-695E-4A6E-8B11-AC2252DA2665}" srcOrd="2" destOrd="0" parTransId="{CC81CB50-072E-4FE9-9B4F-2367FF3E693D}" sibTransId="{F1C34DD9-457B-436C-A6B6-E96CDF1E5F87}"/>
    <dgm:cxn modelId="{C75DD8D9-E072-4566-9A4F-CE3EC6D578BA}" type="presOf" srcId="{4FDFC5A0-695E-4A6E-8B11-AC2252DA2665}" destId="{4CD79A71-EC3C-40A6-896B-5233187D271B}" srcOrd="0" destOrd="2" presId="urn:microsoft.com/office/officeart/2005/8/layout/StepDownProcess"/>
    <dgm:cxn modelId="{45210ADB-41B3-46AA-B9EF-27A9AEE8C331}" type="presOf" srcId="{E6CF3BF2-72E7-4D7F-A65F-26B1D4019DBC}" destId="{1DE1F5F1-F9B0-4793-BB8A-DB3FBBB9F230}" srcOrd="0" destOrd="1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A04975E1-CF7C-47EC-BBCA-F45A400575CE}" srcId="{D07303DA-B5F7-409B-8A9B-591B93EB470E}" destId="{74F925E1-EB54-4D35-A98D-55E110D1B64F}" srcOrd="1" destOrd="0" parTransId="{C46C2617-A639-4BDF-A24A-0818682C8F06}" sibTransId="{C53ADDB0-1381-4BC3-9936-E3411939DBFE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675C6892-0C8C-49D3-B522-4651B80EF87B}" type="presParOf" srcId="{E7355740-309E-4C0E-BB7D-FB5DF5ECAF7E}" destId="{7C6F06CC-1E19-444F-A7DD-855BD737F8F6}" srcOrd="0" destOrd="0" presId="urn:microsoft.com/office/officeart/2005/8/layout/StepDownProcess"/>
    <dgm:cxn modelId="{B715CA06-A44A-4384-8CA0-65F81CA8A3EA}" type="presParOf" srcId="{E7355740-309E-4C0E-BB7D-FB5DF5ECAF7E}" destId="{4CD79A71-EC3C-40A6-896B-5233187D2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A6D7FA"/>
        </a:solidFill>
      </dgm:spPr>
      <dgm:t>
        <a:bodyPr/>
        <a:lstStyle/>
        <a:p>
          <a:r>
            <a:rPr lang="de-DE" sz="1400" dirty="0"/>
            <a:t>1. Einführung &amp; Grundlagen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Woher stammen die Daten?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/>
      <dgm:t>
        <a:bodyPr/>
        <a:lstStyle/>
        <a:p>
          <a:r>
            <a:rPr lang="de-DE" sz="1400" dirty="0"/>
            <a:t>2. Schablonen-zugang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 Schablonenvorlagen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53B7EBA5-7746-4254-8515-5898EFDE5642}">
      <dgm:prSet phldrT="[Text]" custT="1"/>
      <dgm:spPr/>
      <dgm:t>
        <a:bodyPr/>
        <a:lstStyle/>
        <a:p>
          <a:r>
            <a:rPr lang="de-DE" sz="1200" dirty="0" err="1"/>
            <a:t>WasserBLIcK</a:t>
          </a:r>
          <a:r>
            <a:rPr lang="de-DE" sz="1200" dirty="0"/>
            <a:t>-Account</a:t>
          </a:r>
        </a:p>
      </dgm:t>
    </dgm:pt>
    <dgm:pt modelId="{D1BC26EA-5C95-4186-8971-7F4692472B3B}" type="parTrans" cxnId="{E016CF40-C5E5-4C09-AB99-E5911F27464D}">
      <dgm:prSet/>
      <dgm:spPr/>
      <dgm:t>
        <a:bodyPr/>
        <a:lstStyle/>
        <a:p>
          <a:endParaRPr lang="de-DE"/>
        </a:p>
      </dgm:t>
    </dgm:pt>
    <dgm:pt modelId="{F8DA9714-A6B9-47EE-BF5E-E91638FAC3DE}" type="sibTrans" cxnId="{E016CF40-C5E5-4C09-AB99-E5911F27464D}">
      <dgm:prSet/>
      <dgm:spPr/>
      <dgm:t>
        <a:bodyPr/>
        <a:lstStyle/>
        <a:p>
          <a:endParaRPr lang="de-DE"/>
        </a:p>
      </dgm:t>
    </dgm:pt>
    <dgm:pt modelId="{5B1D7448-8917-4ED5-94B5-96FC8854899C}">
      <dgm:prSet phldrT="[Text]" custT="1"/>
      <dgm:spPr/>
      <dgm:t>
        <a:bodyPr/>
        <a:lstStyle/>
        <a:p>
          <a:r>
            <a:rPr lang="de-DE" sz="1200" dirty="0"/>
            <a:t>Datenmanagement der BfG</a:t>
          </a:r>
        </a:p>
      </dgm:t>
    </dgm:pt>
    <dgm:pt modelId="{30C0DFDA-6098-4E4F-8F8C-F061A318A634}" type="parTrans" cxnId="{573C772A-B5BC-48D0-8624-5F93E0CD3E8A}">
      <dgm:prSet/>
      <dgm:spPr/>
      <dgm:t>
        <a:bodyPr/>
        <a:lstStyle/>
        <a:p>
          <a:endParaRPr lang="de-DE"/>
        </a:p>
      </dgm:t>
    </dgm:pt>
    <dgm:pt modelId="{3A18CB77-EA2B-4195-AB82-729AF1B062FE}" type="sibTrans" cxnId="{573C772A-B5BC-48D0-8624-5F93E0CD3E8A}">
      <dgm:prSet/>
      <dgm:spPr/>
      <dgm:t>
        <a:bodyPr/>
        <a:lstStyle/>
        <a:p>
          <a:endParaRPr lang="de-DE"/>
        </a:p>
      </dgm:t>
    </dgm:pt>
    <dgm:pt modelId="{A877DB2F-7641-4EBA-9FB7-63D673FB027C}">
      <dgm:prSet phldrT="[Text]" custT="1"/>
      <dgm:spPr/>
      <dgm:t>
        <a:bodyPr/>
        <a:lstStyle/>
        <a:p>
          <a:r>
            <a:rPr lang="de-DE" sz="1200" dirty="0"/>
            <a:t> Change Reports</a:t>
          </a:r>
        </a:p>
      </dgm:t>
    </dgm:pt>
    <dgm:pt modelId="{A1F7C219-6652-47A4-8A7B-91019B71AE1D}" type="parTrans" cxnId="{78D7DC3C-84F2-4532-8A60-DC41AB55B8C3}">
      <dgm:prSet/>
      <dgm:spPr/>
      <dgm:t>
        <a:bodyPr/>
        <a:lstStyle/>
        <a:p>
          <a:endParaRPr lang="de-DE"/>
        </a:p>
      </dgm:t>
    </dgm:pt>
    <dgm:pt modelId="{C48181A3-8988-4807-835F-3809A84E8847}" type="sibTrans" cxnId="{78D7DC3C-84F2-4532-8A60-DC41AB55B8C3}">
      <dgm:prSet/>
      <dgm:spPr/>
      <dgm:t>
        <a:bodyPr/>
        <a:lstStyle/>
        <a:p>
          <a:endParaRPr lang="de-DE"/>
        </a:p>
      </dgm:t>
    </dgm:pt>
    <dgm:pt modelId="{7FA5D14F-AD67-42C3-A47C-BB73A5E55DD8}">
      <dgm:prSet phldrT="[Text]" custT="1"/>
      <dgm:spPr/>
      <dgm:t>
        <a:bodyPr/>
        <a:lstStyle/>
        <a:p>
          <a:r>
            <a:rPr lang="de-DE" sz="1200" dirty="0"/>
            <a:t> Geometrie- vs. Sachdaten</a:t>
          </a:r>
        </a:p>
      </dgm:t>
    </dgm:pt>
    <dgm:pt modelId="{23902CC4-F657-4097-9161-B73BEDF5A18F}" type="parTrans" cxnId="{12F83E3A-3517-48F9-8B91-14D87F62A5B7}">
      <dgm:prSet/>
      <dgm:spPr/>
      <dgm:t>
        <a:bodyPr/>
        <a:lstStyle/>
        <a:p>
          <a:endParaRPr lang="de-DE"/>
        </a:p>
      </dgm:t>
    </dgm:pt>
    <dgm:pt modelId="{034A6791-F6EB-4294-B5F7-E1C671758AC9}" type="sibTrans" cxnId="{12F83E3A-3517-48F9-8B91-14D87F62A5B7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/>
      <dgm:t>
        <a:bodyPr/>
        <a:lstStyle/>
        <a:p>
          <a:r>
            <a:rPr lang="de-DE" sz="1400" dirty="0"/>
            <a:t>3. Daten-vorbereitung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13DE9211-E4E9-4784-99E5-6A7FC6BFE837}">
      <dgm:prSet phldrT="[Text]" custT="1"/>
      <dgm:spPr/>
      <dgm:t>
        <a:bodyPr/>
        <a:lstStyle/>
        <a:p>
          <a:r>
            <a:rPr lang="de-DE" sz="1200" dirty="0"/>
            <a:t>Tipps &amp; Hinweise</a:t>
          </a:r>
        </a:p>
      </dgm:t>
    </dgm:pt>
    <dgm:pt modelId="{ACF0965E-8624-449B-9DC0-F91EB2CE0CF2}" type="parTrans" cxnId="{E27FC902-F579-415D-8930-F05B5686A958}">
      <dgm:prSet/>
      <dgm:spPr/>
      <dgm:t>
        <a:bodyPr/>
        <a:lstStyle/>
        <a:p>
          <a:endParaRPr lang="de-DE"/>
        </a:p>
      </dgm:t>
    </dgm:pt>
    <dgm:pt modelId="{168D180C-73EB-4123-BD62-D8B2773192F6}" type="sibTrans" cxnId="{E27FC902-F579-415D-8930-F05B5686A958}">
      <dgm:prSet/>
      <dgm:spPr/>
      <dgm:t>
        <a:bodyPr/>
        <a:lstStyle/>
        <a:p>
          <a:endParaRPr lang="de-DE"/>
        </a:p>
      </dgm:t>
    </dgm:pt>
    <dgm:pt modelId="{AE98B525-6338-4166-B156-C175AC5F6A7B}">
      <dgm:prSet phldrT="[Text]" custT="1"/>
      <dgm:spPr/>
      <dgm:t>
        <a:bodyPr/>
        <a:lstStyle/>
        <a:p>
          <a:r>
            <a:rPr lang="de-DE" sz="1200" dirty="0"/>
            <a:t>Befüllung</a:t>
          </a:r>
        </a:p>
      </dgm:t>
    </dgm:pt>
    <dgm:pt modelId="{A4FA7FC2-8C3F-4C4D-9FC0-34A60974FE0D}" type="sibTrans" cxnId="{B317A89D-F64C-4644-A205-2B4E90699399}">
      <dgm:prSet/>
      <dgm:spPr/>
      <dgm:t>
        <a:bodyPr/>
        <a:lstStyle/>
        <a:p>
          <a:endParaRPr lang="de-DE"/>
        </a:p>
      </dgm:t>
    </dgm:pt>
    <dgm:pt modelId="{D56B7AD0-727E-4F06-86D1-3DD95E2E2810}" type="parTrans" cxnId="{B317A89D-F64C-4644-A205-2B4E90699399}">
      <dgm:prSet/>
      <dgm:spPr/>
      <dgm:t>
        <a:bodyPr/>
        <a:lstStyle/>
        <a:p>
          <a:endParaRPr lang="de-DE"/>
        </a:p>
      </dgm:t>
    </dgm:pt>
    <dgm:pt modelId="{7876A81B-E1F0-437F-91D3-75CDBBD5CA2E}">
      <dgm:prSet phldrT="[Text]" custT="1"/>
      <dgm:spPr/>
      <dgm:t>
        <a:bodyPr/>
        <a:lstStyle/>
        <a:p>
          <a:r>
            <a:rPr lang="de-DE" sz="1200" dirty="0"/>
            <a:t>4. WasserBLIcK-Upload</a:t>
          </a:r>
        </a:p>
      </dgm:t>
    </dgm:pt>
    <dgm:pt modelId="{BEC82E23-189C-4C7B-9F61-6A4F115FB682}" type="parTrans" cxnId="{0EEA89B4-4AFC-4976-A929-2A74DBFED56F}">
      <dgm:prSet/>
      <dgm:spPr/>
      <dgm:t>
        <a:bodyPr/>
        <a:lstStyle/>
        <a:p>
          <a:endParaRPr lang="de-DE"/>
        </a:p>
      </dgm:t>
    </dgm:pt>
    <dgm:pt modelId="{4B1E6F20-B2E3-4D9F-A2AC-B49CC065F20C}" type="sibTrans" cxnId="{0EEA89B4-4AFC-4976-A929-2A74DBFED56F}">
      <dgm:prSet/>
      <dgm:spPr/>
      <dgm:t>
        <a:bodyPr/>
        <a:lstStyle/>
        <a:p>
          <a:endParaRPr lang="de-DE"/>
        </a:p>
      </dgm:t>
    </dgm:pt>
    <dgm:pt modelId="{30CE1553-F76F-466B-8C81-6245B4B37E4B}">
      <dgm:prSet phldrT="[Text]" custT="1"/>
      <dgm:spPr/>
      <dgm:t>
        <a:bodyPr/>
        <a:lstStyle/>
        <a:p>
          <a:r>
            <a:rPr lang="de-DE" sz="1200" dirty="0"/>
            <a:t>Unterschiede Neu- und Nachlieferung</a:t>
          </a:r>
        </a:p>
      </dgm:t>
    </dgm:pt>
    <dgm:pt modelId="{63D25E58-5617-44A6-8005-4D16A3288DAF}" type="parTrans" cxnId="{C2B8BB54-B3A4-46ED-9002-91398BCDDAD4}">
      <dgm:prSet/>
      <dgm:spPr/>
      <dgm:t>
        <a:bodyPr/>
        <a:lstStyle/>
        <a:p>
          <a:endParaRPr lang="de-DE"/>
        </a:p>
      </dgm:t>
    </dgm:pt>
    <dgm:pt modelId="{A66D9D85-D7D0-45A9-907B-8CC56C4F4D55}" type="sibTrans" cxnId="{C2B8BB54-B3A4-46ED-9002-91398BCDDAD4}">
      <dgm:prSet/>
      <dgm:spPr/>
      <dgm:t>
        <a:bodyPr/>
        <a:lstStyle/>
        <a:p>
          <a:endParaRPr lang="de-DE"/>
        </a:p>
      </dgm:t>
    </dgm:pt>
    <dgm:pt modelId="{AAB0C026-BE57-4246-904D-F5CBE2B009CF}">
      <dgm:prSet custT="1"/>
      <dgm:spPr/>
      <dgm:t>
        <a:bodyPr/>
        <a:lstStyle/>
        <a:p>
          <a:r>
            <a:rPr lang="de-DE" sz="1200" dirty="0"/>
            <a:t>Upload-Formular</a:t>
          </a:r>
        </a:p>
      </dgm:t>
    </dgm:pt>
    <dgm:pt modelId="{5E372CB9-C83F-4788-82A0-8A6D2E0AB2BD}" type="parTrans" cxnId="{5254D1E2-4D41-4CDE-8113-ADD764D925EC}">
      <dgm:prSet/>
      <dgm:spPr/>
      <dgm:t>
        <a:bodyPr/>
        <a:lstStyle/>
        <a:p>
          <a:endParaRPr lang="de-DE"/>
        </a:p>
      </dgm:t>
    </dgm:pt>
    <dgm:pt modelId="{21D96AED-48EA-4695-B758-EB771CE24B76}" type="sibTrans" cxnId="{5254D1E2-4D41-4CDE-8113-ADD764D925EC}">
      <dgm:prSet/>
      <dgm:spPr/>
      <dgm:t>
        <a:bodyPr/>
        <a:lstStyle/>
        <a:p>
          <a:endParaRPr lang="de-DE"/>
        </a:p>
      </dgm:t>
    </dgm:pt>
    <dgm:pt modelId="{AB2520C3-9EB3-471F-BD6F-5F25702936DD}">
      <dgm:prSet custT="1"/>
      <dgm:spPr/>
      <dgm:t>
        <a:bodyPr/>
        <a:lstStyle/>
        <a:p>
          <a:r>
            <a:rPr lang="de-DE" sz="1200" dirty="0"/>
            <a:t>Hochladen der Datei</a:t>
          </a:r>
        </a:p>
      </dgm:t>
    </dgm:pt>
    <dgm:pt modelId="{72003294-10BF-46DB-B201-870CBC42C37F}" type="parTrans" cxnId="{6598D8A4-7067-477F-9828-36C47994152E}">
      <dgm:prSet/>
      <dgm:spPr/>
      <dgm:t>
        <a:bodyPr/>
        <a:lstStyle/>
        <a:p>
          <a:endParaRPr lang="de-DE"/>
        </a:p>
      </dgm:t>
    </dgm:pt>
    <dgm:pt modelId="{F7979749-4207-4045-972E-89F14F52904C}" type="sibTrans" cxnId="{6598D8A4-7067-477F-9828-36C47994152E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3"/>
      <dgm:spPr/>
    </dgm:pt>
    <dgm:pt modelId="{3D3CB9F7-FFB6-4FF8-82F7-4F407B6D3C42}" type="pres">
      <dgm:prSet presAssocID="{5B2A2EA4-EF1C-4896-98BD-F2701DAAA27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4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3"/>
      <dgm:spPr/>
    </dgm:pt>
    <dgm:pt modelId="{EAB8167E-9692-4CE6-B7D6-06AA98AAB9FB}" type="pres">
      <dgm:prSet presAssocID="{F8D611DA-4047-4ADD-B76E-BE8A56D2693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4" custScaleX="225521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4AE5A39-AB1F-47EB-BB47-62B55B628434}" type="pres">
      <dgm:prSet presAssocID="{D07303DA-B5F7-409B-8A9B-591B93EB470E}" presName="bentUpArrow1" presStyleLbl="alignImgPlace1" presStyleIdx="2" presStyleCnt="3"/>
      <dgm:spPr/>
    </dgm:pt>
    <dgm:pt modelId="{7C6F06CC-1E19-444F-A7DD-855BD737F8F6}" type="pres">
      <dgm:prSet presAssocID="{D07303DA-B5F7-409B-8A9B-591B93EB470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18F6D84-07A9-4611-8B97-EA8CF14495D8}" type="pres">
      <dgm:prSet presAssocID="{D07303DA-B5F7-409B-8A9B-591B93EB470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F49575-6B59-49D6-B069-2EDA7B0735FA}" type="pres">
      <dgm:prSet presAssocID="{40ED73AD-FB17-4ECE-82C1-2077277B1F44}" presName="sibTrans" presStyleCnt="0"/>
      <dgm:spPr/>
    </dgm:pt>
    <dgm:pt modelId="{FED94D9C-0235-4424-8C49-70E9D0547F68}" type="pres">
      <dgm:prSet presAssocID="{7876A81B-E1F0-437F-91D3-75CDBBD5CA2E}" presName="composite" presStyleCnt="0"/>
      <dgm:spPr/>
    </dgm:pt>
    <dgm:pt modelId="{7143106F-7E13-46EF-8297-D8F30C0A060F}" type="pres">
      <dgm:prSet presAssocID="{7876A81B-E1F0-437F-91D3-75CDBBD5CA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C868852-59FE-4EED-9548-49A26CB6149C}" type="pres">
      <dgm:prSet presAssocID="{7876A81B-E1F0-437F-91D3-75CDBBD5CA2E}" presName="FinalChildText" presStyleLbl="revTx" presStyleIdx="3" presStyleCnt="4" custScaleX="132352" custLinFactNeighborX="36521" custLinFactNeighborY="-3831">
        <dgm:presLayoutVars>
          <dgm:chMax val="0"/>
          <dgm:chPref val="0"/>
          <dgm:bulletEnabled val="1"/>
        </dgm:presLayoutVars>
      </dgm:prSet>
      <dgm:spPr/>
    </dgm:pt>
  </dgm:ptLst>
  <dgm:cxnLst>
    <dgm:cxn modelId="{E27FC902-F579-415D-8930-F05B5686A958}" srcId="{D07303DA-B5F7-409B-8A9B-591B93EB470E}" destId="{13DE9211-E4E9-4784-99E5-6A7FC6BFE837}" srcOrd="1" destOrd="0" parTransId="{ACF0965E-8624-449B-9DC0-F91EB2CE0CF2}" sibTransId="{168D180C-73EB-4123-BD62-D8B2773192F6}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4C489128-B67C-496E-91DE-5238F105BAFF}" type="presOf" srcId="{7876A81B-E1F0-437F-91D3-75CDBBD5CA2E}" destId="{7143106F-7E13-46EF-8297-D8F30C0A060F}" srcOrd="0" destOrd="0" presId="urn:microsoft.com/office/officeart/2005/8/layout/StepDownProcess"/>
    <dgm:cxn modelId="{573C772A-B5BC-48D0-8624-5F93E0CD3E8A}" srcId="{5B2A2EA4-EF1C-4896-98BD-F2701DAAA276}" destId="{5B1D7448-8917-4ED5-94B5-96FC8854899C}" srcOrd="2" destOrd="0" parTransId="{30C0DFDA-6098-4E4F-8F8C-F061A318A634}" sibTransId="{3A18CB77-EA2B-4195-AB82-729AF1B062FE}"/>
    <dgm:cxn modelId="{9C6BA235-7D08-41E0-A4A2-1755472A3AAF}" type="presOf" srcId="{A877DB2F-7641-4EBA-9FB7-63D673FB027C}" destId="{4BEE7583-153C-44EA-97EA-0A139F08199F}" srcOrd="0" destOrd="1" presId="urn:microsoft.com/office/officeart/2005/8/layout/StepDownProcess"/>
    <dgm:cxn modelId="{12F83E3A-3517-48F9-8B91-14D87F62A5B7}" srcId="{F8D611DA-4047-4ADD-B76E-BE8A56D26936}" destId="{7FA5D14F-AD67-42C3-A47C-BB73A5E55DD8}" srcOrd="2" destOrd="0" parTransId="{23902CC4-F657-4097-9161-B73BEDF5A18F}" sibTransId="{034A6791-F6EB-4294-B5F7-E1C671758AC9}"/>
    <dgm:cxn modelId="{78D7DC3C-84F2-4532-8A60-DC41AB55B8C3}" srcId="{F8D611DA-4047-4ADD-B76E-BE8A56D26936}" destId="{A877DB2F-7641-4EBA-9FB7-63D673FB027C}" srcOrd="1" destOrd="0" parTransId="{A1F7C219-6652-47A4-8A7B-91019B71AE1D}" sibTransId="{C48181A3-8988-4807-835F-3809A84E8847}"/>
    <dgm:cxn modelId="{E016CF40-C5E5-4C09-AB99-E5911F27464D}" srcId="{5B2A2EA4-EF1C-4896-98BD-F2701DAAA276}" destId="{53B7EBA5-7746-4254-8515-5898EFDE5642}" srcOrd="1" destOrd="0" parTransId="{D1BC26EA-5C95-4186-8971-7F4692472B3B}" sibTransId="{F8DA9714-A6B9-47EE-BF5E-E91638FAC3DE}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F72C325D-447C-4F64-BB05-26A9CA9C6EDF}" type="presOf" srcId="{5B1D7448-8917-4ED5-94B5-96FC8854899C}" destId="{1DE1F5F1-F9B0-4793-BB8A-DB3FBBB9F230}" srcOrd="0" destOrd="2" presId="urn:microsoft.com/office/officeart/2005/8/layout/StepDownProcess"/>
    <dgm:cxn modelId="{64D72A60-C73E-4F48-A282-670D98D1BB64}" type="presOf" srcId="{53B7EBA5-7746-4254-8515-5898EFDE5642}" destId="{1DE1F5F1-F9B0-4793-BB8A-DB3FBBB9F230}" srcOrd="0" destOrd="1" presId="urn:microsoft.com/office/officeart/2005/8/layout/StepDownProcess"/>
    <dgm:cxn modelId="{E003B748-FA45-4608-8DC7-63E8AE84C745}" type="presOf" srcId="{7FA5D14F-AD67-42C3-A47C-BB73A5E55DD8}" destId="{4BEE7583-153C-44EA-97EA-0A139F08199F}" srcOrd="0" destOrd="2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C2B8BB54-B3A4-46ED-9002-91398BCDDAD4}" srcId="{7876A81B-E1F0-437F-91D3-75CDBBD5CA2E}" destId="{30CE1553-F76F-466B-8C81-6245B4B37E4B}" srcOrd="0" destOrd="0" parTransId="{63D25E58-5617-44A6-8005-4D16A3288DAF}" sibTransId="{A66D9D85-D7D0-45A9-907B-8CC56C4F4D55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D17CAE86-D9B8-4E4D-BFA5-8CAD77A50AC9}" type="presOf" srcId="{AE98B525-6338-4166-B156-C175AC5F6A7B}" destId="{D18F6D84-07A9-4611-8B97-EA8CF14495D8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27FF8E94-6F73-44EA-BCD7-0A4A10877DC6}" type="presOf" srcId="{13DE9211-E4E9-4784-99E5-6A7FC6BFE837}" destId="{D18F6D84-07A9-4611-8B97-EA8CF14495D8}" srcOrd="0" destOrd="1" presId="urn:microsoft.com/office/officeart/2005/8/layout/StepDownProcess"/>
    <dgm:cxn modelId="{B317A89D-F64C-4644-A205-2B4E90699399}" srcId="{D07303DA-B5F7-409B-8A9B-591B93EB470E}" destId="{AE98B525-6338-4166-B156-C175AC5F6A7B}" srcOrd="0" destOrd="0" parTransId="{D56B7AD0-727E-4F06-86D1-3DD95E2E2810}" sibTransId="{A4FA7FC2-8C3F-4C4D-9FC0-34A60974FE0D}"/>
    <dgm:cxn modelId="{E7A3DFA0-0315-4E3D-AD48-FD05342EC05B}" type="presOf" srcId="{30CE1553-F76F-466B-8C81-6245B4B37E4B}" destId="{AC868852-59FE-4EED-9548-49A26CB6149C}" srcOrd="0" destOrd="0" presId="urn:microsoft.com/office/officeart/2005/8/layout/StepDownProcess"/>
    <dgm:cxn modelId="{66B1CBA1-F843-47B3-92FD-8124CF2EAAE3}" type="presOf" srcId="{AB2520C3-9EB3-471F-BD6F-5F25702936DD}" destId="{AC868852-59FE-4EED-9548-49A26CB6149C}" srcOrd="0" destOrd="2" presId="urn:microsoft.com/office/officeart/2005/8/layout/StepDownProcess"/>
    <dgm:cxn modelId="{6598D8A4-7067-477F-9828-36C47994152E}" srcId="{7876A81B-E1F0-437F-91D3-75CDBBD5CA2E}" destId="{AB2520C3-9EB3-471F-BD6F-5F25702936DD}" srcOrd="2" destOrd="0" parTransId="{72003294-10BF-46DB-B201-870CBC42C37F}" sibTransId="{F7979749-4207-4045-972E-89F14F52904C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0EEA89B4-4AFC-4976-A929-2A74DBFED56F}" srcId="{5721C5A8-4DB4-466B-9EB2-4BB1B0D7924A}" destId="{7876A81B-E1F0-437F-91D3-75CDBBD5CA2E}" srcOrd="3" destOrd="0" parTransId="{BEC82E23-189C-4C7B-9F61-6A4F115FB682}" sibTransId="{4B1E6F20-B2E3-4D9F-A2AC-B49CC065F20C}"/>
    <dgm:cxn modelId="{6A75F4BE-D683-4089-A95B-39A8D9C12D54}" type="presOf" srcId="{AAB0C026-BE57-4246-904D-F5CBE2B009CF}" destId="{AC868852-59FE-4EED-9548-49A26CB6149C}" srcOrd="0" destOrd="1" presId="urn:microsoft.com/office/officeart/2005/8/layout/StepDownProcess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5254D1E2-4D41-4CDE-8113-ADD764D925EC}" srcId="{7876A81B-E1F0-437F-91D3-75CDBBD5CA2E}" destId="{AAB0C026-BE57-4246-904D-F5CBE2B009CF}" srcOrd="1" destOrd="0" parTransId="{5E372CB9-C83F-4788-82A0-8A6D2E0AB2BD}" sibTransId="{21D96AED-48EA-4695-B758-EB771CE24B76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3C7AE4E3-8FE3-4B48-9C8E-0094F6DDA21F}" type="presParOf" srcId="{E7355740-309E-4C0E-BB7D-FB5DF5ECAF7E}" destId="{74AE5A39-AB1F-47EB-BB47-62B55B628434}" srcOrd="0" destOrd="0" presId="urn:microsoft.com/office/officeart/2005/8/layout/StepDownProcess"/>
    <dgm:cxn modelId="{675C6892-0C8C-49D3-B522-4651B80EF87B}" type="presParOf" srcId="{E7355740-309E-4C0E-BB7D-FB5DF5ECAF7E}" destId="{7C6F06CC-1E19-444F-A7DD-855BD737F8F6}" srcOrd="1" destOrd="0" presId="urn:microsoft.com/office/officeart/2005/8/layout/StepDownProcess"/>
    <dgm:cxn modelId="{19F9B04C-8D62-4D78-B062-D4A1AD001037}" type="presParOf" srcId="{E7355740-309E-4C0E-BB7D-FB5DF5ECAF7E}" destId="{D18F6D84-07A9-4611-8B97-EA8CF14495D8}" srcOrd="2" destOrd="0" presId="urn:microsoft.com/office/officeart/2005/8/layout/StepDownProcess"/>
    <dgm:cxn modelId="{0EFA9E69-ACE7-4EC5-9649-773FB93E4D8D}" type="presParOf" srcId="{F6D28536-60C9-4682-A929-49E2829B654B}" destId="{04F49575-6B59-49D6-B069-2EDA7B0735FA}" srcOrd="5" destOrd="0" presId="urn:microsoft.com/office/officeart/2005/8/layout/StepDownProcess"/>
    <dgm:cxn modelId="{0F92509E-2F9A-4525-9835-2055CD2847FC}" type="presParOf" srcId="{F6D28536-60C9-4682-A929-49E2829B654B}" destId="{FED94D9C-0235-4424-8C49-70E9D0547F68}" srcOrd="6" destOrd="0" presId="urn:microsoft.com/office/officeart/2005/8/layout/StepDownProcess"/>
    <dgm:cxn modelId="{4CC5915E-BC53-4CAE-B208-7ADB2DB14735}" type="presParOf" srcId="{FED94D9C-0235-4424-8C49-70E9D0547F68}" destId="{7143106F-7E13-46EF-8297-D8F30C0A060F}" srcOrd="0" destOrd="0" presId="urn:microsoft.com/office/officeart/2005/8/layout/StepDownProcess"/>
    <dgm:cxn modelId="{AAFE242C-E873-41D5-A4CD-5C0395CBBB9D}" type="presParOf" srcId="{FED94D9C-0235-4424-8C49-70E9D0547F68}" destId="{AC868852-59FE-4EED-9548-49A26CB614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/>
      <dgm:t>
        <a:bodyPr/>
        <a:lstStyle/>
        <a:p>
          <a:r>
            <a:rPr lang="de-DE" sz="1400" dirty="0"/>
            <a:t>5. Umgang mit Fehlermeldungen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Error.log-Datei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400" dirty="0"/>
            <a:t>6. Infos zum BWP 4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Was ist neu ? 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1400" dirty="0"/>
            <a:t>7. Unterstützungsangebote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E6CF3BF2-72E7-4D7F-A65F-26B1D4019DBC}">
      <dgm:prSet phldrT="[Text]" custT="1"/>
      <dgm:spPr/>
      <dgm:t>
        <a:bodyPr/>
        <a:lstStyle/>
        <a:p>
          <a:r>
            <a:rPr lang="de-DE" sz="1200" dirty="0"/>
            <a:t>Mögliche Probleme</a:t>
          </a:r>
        </a:p>
      </dgm:t>
    </dgm:pt>
    <dgm:pt modelId="{52CBE70E-C427-4541-A8CB-99895A90F06A}" type="parTrans" cxnId="{3403269F-DF2D-432E-A28A-C0637199B43C}">
      <dgm:prSet/>
      <dgm:spPr/>
      <dgm:t>
        <a:bodyPr/>
        <a:lstStyle/>
        <a:p>
          <a:endParaRPr lang="de-DE"/>
        </a:p>
      </dgm:t>
    </dgm:pt>
    <dgm:pt modelId="{1D36FD2C-F4DF-4296-BF98-23AF03C37547}" type="sibTrans" cxnId="{3403269F-DF2D-432E-A28A-C0637199B43C}">
      <dgm:prSet/>
      <dgm:spPr/>
      <dgm:t>
        <a:bodyPr/>
        <a:lstStyle/>
        <a:p>
          <a:endParaRPr lang="de-DE"/>
        </a:p>
      </dgm:t>
    </dgm:pt>
    <dgm:pt modelId="{929129FA-537C-4C86-8AC5-64FA5F644BDC}">
      <dgm:prSet phldrT="[Text]" custT="1"/>
      <dgm:spPr>
        <a:noFill/>
      </dgm:spPr>
      <dgm:t>
        <a:bodyPr/>
        <a:lstStyle/>
        <a:p>
          <a:r>
            <a:rPr lang="de-DE" sz="1200" dirty="0"/>
            <a:t>Statistiknavigator</a:t>
          </a:r>
        </a:p>
      </dgm:t>
    </dgm:pt>
    <dgm:pt modelId="{7646314C-38DE-4D71-A945-AAF4D01BB275}" type="parTrans" cxnId="{B7BC4AC2-69A3-4E6D-BCB4-E7FA54697602}">
      <dgm:prSet/>
      <dgm:spPr/>
      <dgm:t>
        <a:bodyPr/>
        <a:lstStyle/>
        <a:p>
          <a:endParaRPr lang="de-DE"/>
        </a:p>
      </dgm:t>
    </dgm:pt>
    <dgm:pt modelId="{AAE4F6ED-8E2F-4D48-A061-214DF5EEC0A5}" type="sibTrans" cxnId="{B7BC4AC2-69A3-4E6D-BCB4-E7FA54697602}">
      <dgm:prSet/>
      <dgm:spPr/>
      <dgm:t>
        <a:bodyPr/>
        <a:lstStyle/>
        <a:p>
          <a:endParaRPr lang="de-DE"/>
        </a:p>
      </dgm:t>
    </dgm:pt>
    <dgm:pt modelId="{74F925E1-EB54-4D35-A98D-55E110D1B64F}">
      <dgm:prSet phldrT="[Text]" custT="1"/>
      <dgm:spPr>
        <a:noFill/>
      </dgm:spPr>
      <dgm:t>
        <a:bodyPr/>
        <a:lstStyle/>
        <a:p>
          <a:r>
            <a:rPr lang="de-DE" sz="1200" dirty="0"/>
            <a:t>Änderungsverfolgung</a:t>
          </a:r>
        </a:p>
      </dgm:t>
    </dgm:pt>
    <dgm:pt modelId="{C46C2617-A639-4BDF-A24A-0818682C8F06}" type="parTrans" cxnId="{A04975E1-CF7C-47EC-BBCA-F45A400575CE}">
      <dgm:prSet/>
      <dgm:spPr/>
      <dgm:t>
        <a:bodyPr/>
        <a:lstStyle/>
        <a:p>
          <a:endParaRPr lang="de-DE"/>
        </a:p>
      </dgm:t>
    </dgm:pt>
    <dgm:pt modelId="{C53ADDB0-1381-4BC3-9936-E3411939DBFE}" type="sibTrans" cxnId="{A04975E1-CF7C-47EC-BBCA-F45A400575CE}">
      <dgm:prSet/>
      <dgm:spPr/>
      <dgm:t>
        <a:bodyPr/>
        <a:lstStyle/>
        <a:p>
          <a:endParaRPr lang="de-DE"/>
        </a:p>
      </dgm:t>
    </dgm:pt>
    <dgm:pt modelId="{4FDFC5A0-695E-4A6E-8B11-AC2252DA2665}">
      <dgm:prSet phldrT="[Text]" custT="1"/>
      <dgm:spPr>
        <a:noFill/>
      </dgm:spPr>
      <dgm:t>
        <a:bodyPr/>
        <a:lstStyle/>
        <a:p>
          <a:r>
            <a:rPr lang="de-DE" sz="1200" dirty="0" err="1"/>
            <a:t>Classificationreporter</a:t>
          </a:r>
          <a:endParaRPr lang="de-DE" sz="1200" dirty="0"/>
        </a:p>
      </dgm:t>
    </dgm:pt>
    <dgm:pt modelId="{CC81CB50-072E-4FE9-9B4F-2367FF3E693D}" type="parTrans" cxnId="{962D2AD5-8CAF-4970-8B1F-F1658531DFA1}">
      <dgm:prSet/>
      <dgm:spPr/>
      <dgm:t>
        <a:bodyPr/>
        <a:lstStyle/>
        <a:p>
          <a:endParaRPr lang="de-DE"/>
        </a:p>
      </dgm:t>
    </dgm:pt>
    <dgm:pt modelId="{F1C34DD9-457B-436C-A6B6-E96CDF1E5F87}" type="sibTrans" cxnId="{962D2AD5-8CAF-4970-8B1F-F1658531DFA1}">
      <dgm:prSet/>
      <dgm:spPr/>
      <dgm:t>
        <a:bodyPr/>
        <a:lstStyle/>
        <a:p>
          <a:endParaRPr lang="de-DE"/>
        </a:p>
      </dgm:t>
    </dgm:pt>
    <dgm:pt modelId="{E3C73C07-0861-4249-8D6C-BA875FEFC2EE}">
      <dgm:prSet phldrT="[Text]" custT="1"/>
      <dgm:spPr/>
      <dgm:t>
        <a:bodyPr/>
        <a:lstStyle/>
        <a:p>
          <a:r>
            <a:rPr lang="de-DE" sz="1200" dirty="0"/>
            <a:t>Wo laufen noch Abstimmungen?</a:t>
          </a:r>
        </a:p>
      </dgm:t>
    </dgm:pt>
    <dgm:pt modelId="{CECAF1D6-853E-429A-BBEF-7BBB2FB17AFF}" type="parTrans" cxnId="{1D0F60D3-430E-459F-A462-8DBFD145E04C}">
      <dgm:prSet/>
      <dgm:spPr/>
      <dgm:t>
        <a:bodyPr/>
        <a:lstStyle/>
        <a:p>
          <a:endParaRPr lang="de-DE"/>
        </a:p>
      </dgm:t>
    </dgm:pt>
    <dgm:pt modelId="{5813D6E6-7806-4444-8C78-994AA5B13BA6}" type="sibTrans" cxnId="{1D0F60D3-430E-459F-A462-8DBFD145E04C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2"/>
      <dgm:spPr/>
    </dgm:pt>
    <dgm:pt modelId="{3D3CB9F7-FFB6-4FF8-82F7-4F407B6D3C42}" type="pres">
      <dgm:prSet presAssocID="{5B2A2EA4-EF1C-4896-98BD-F2701DAAA276}" presName="ParentText" presStyleLbl="node1" presStyleIdx="0" presStyleCnt="3" custScaleX="115205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3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2"/>
      <dgm:spPr/>
    </dgm:pt>
    <dgm:pt modelId="{EAB8167E-9692-4CE6-B7D6-06AA98AAB9FB}" type="pres">
      <dgm:prSet presAssocID="{F8D611DA-4047-4ADD-B76E-BE8A56D26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3" custScaleX="178103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C6F06CC-1E19-444F-A7DD-855BD737F8F6}" type="pres">
      <dgm:prSet presAssocID="{D07303DA-B5F7-409B-8A9B-591B93EB47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D79A71-EC3C-40A6-896B-5233187D271B}" type="pres">
      <dgm:prSet presAssocID="{D07303DA-B5F7-409B-8A9B-591B93EB470E}" presName="FinalChildText" presStyleLbl="revTx" presStyleIdx="2" presStyleCnt="3" custScaleX="174404" custScaleY="133198" custLinFactNeighborX="41907" custLinFactNeighborY="-6257">
        <dgm:presLayoutVars>
          <dgm:chMax val="0"/>
          <dgm:chPref val="0"/>
          <dgm:bulletEnabled val="1"/>
        </dgm:presLayoutVars>
      </dgm:prSet>
      <dgm:spPr/>
    </dgm:pt>
  </dgm:ptLst>
  <dgm:cxnLst>
    <dgm:cxn modelId="{04791208-59F0-4BB0-964E-3070C5D7CFC1}" type="presOf" srcId="{74F925E1-EB54-4D35-A98D-55E110D1B64F}" destId="{4CD79A71-EC3C-40A6-896B-5233187D271B}" srcOrd="0" destOrd="1" presId="urn:microsoft.com/office/officeart/2005/8/layout/StepDownProcess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0F8D9E91-A0E8-4622-95E5-3D915922925C}" type="presOf" srcId="{929129FA-537C-4C86-8AC5-64FA5F644BDC}" destId="{4CD79A71-EC3C-40A6-896B-5233187D271B}" srcOrd="0" destOrd="0" presId="urn:microsoft.com/office/officeart/2005/8/layout/StepDownProcess"/>
    <dgm:cxn modelId="{3403269F-DF2D-432E-A28A-C0637199B43C}" srcId="{5B2A2EA4-EF1C-4896-98BD-F2701DAAA276}" destId="{E6CF3BF2-72E7-4D7F-A65F-26B1D4019DBC}" srcOrd="1" destOrd="0" parTransId="{52CBE70E-C427-4541-A8CB-99895A90F06A}" sibTransId="{1D36FD2C-F4DF-4296-BF98-23AF03C37547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0AD7B1AC-DB43-4570-81E0-A0C650682E81}" type="presOf" srcId="{E3C73C07-0861-4249-8D6C-BA875FEFC2EE}" destId="{4BEE7583-153C-44EA-97EA-0A139F08199F}" srcOrd="0" destOrd="1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B7BC4AC2-69A3-4E6D-BCB4-E7FA54697602}" srcId="{D07303DA-B5F7-409B-8A9B-591B93EB470E}" destId="{929129FA-537C-4C86-8AC5-64FA5F644BDC}" srcOrd="0" destOrd="0" parTransId="{7646314C-38DE-4D71-A945-AAF4D01BB275}" sibTransId="{AAE4F6ED-8E2F-4D48-A061-214DF5EEC0A5}"/>
    <dgm:cxn modelId="{1D0F60D3-430E-459F-A462-8DBFD145E04C}" srcId="{F8D611DA-4047-4ADD-B76E-BE8A56D26936}" destId="{E3C73C07-0861-4249-8D6C-BA875FEFC2EE}" srcOrd="1" destOrd="0" parTransId="{CECAF1D6-853E-429A-BBEF-7BBB2FB17AFF}" sibTransId="{5813D6E6-7806-4444-8C78-994AA5B13BA6}"/>
    <dgm:cxn modelId="{962D2AD5-8CAF-4970-8B1F-F1658531DFA1}" srcId="{D07303DA-B5F7-409B-8A9B-591B93EB470E}" destId="{4FDFC5A0-695E-4A6E-8B11-AC2252DA2665}" srcOrd="2" destOrd="0" parTransId="{CC81CB50-072E-4FE9-9B4F-2367FF3E693D}" sibTransId="{F1C34DD9-457B-436C-A6B6-E96CDF1E5F87}"/>
    <dgm:cxn modelId="{C75DD8D9-E072-4566-9A4F-CE3EC6D578BA}" type="presOf" srcId="{4FDFC5A0-695E-4A6E-8B11-AC2252DA2665}" destId="{4CD79A71-EC3C-40A6-896B-5233187D271B}" srcOrd="0" destOrd="2" presId="urn:microsoft.com/office/officeart/2005/8/layout/StepDownProcess"/>
    <dgm:cxn modelId="{45210ADB-41B3-46AA-B9EF-27A9AEE8C331}" type="presOf" srcId="{E6CF3BF2-72E7-4D7F-A65F-26B1D4019DBC}" destId="{1DE1F5F1-F9B0-4793-BB8A-DB3FBBB9F230}" srcOrd="0" destOrd="1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A04975E1-CF7C-47EC-BBCA-F45A400575CE}" srcId="{D07303DA-B5F7-409B-8A9B-591B93EB470E}" destId="{74F925E1-EB54-4D35-A98D-55E110D1B64F}" srcOrd="1" destOrd="0" parTransId="{C46C2617-A639-4BDF-A24A-0818682C8F06}" sibTransId="{C53ADDB0-1381-4BC3-9936-E3411939DBFE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675C6892-0C8C-49D3-B522-4651B80EF87B}" type="presParOf" srcId="{E7355740-309E-4C0E-BB7D-FB5DF5ECAF7E}" destId="{7C6F06CC-1E19-444F-A7DD-855BD737F8F6}" srcOrd="0" destOrd="0" presId="urn:microsoft.com/office/officeart/2005/8/layout/StepDownProcess"/>
    <dgm:cxn modelId="{B715CA06-A44A-4384-8CA0-65F81CA8A3EA}" type="presParOf" srcId="{E7355740-309E-4C0E-BB7D-FB5DF5ECAF7E}" destId="{4CD79A71-EC3C-40A6-896B-5233187D2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44A454-252C-448A-9031-BD8F66166016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5179DBEF-4B76-4036-A5BC-95F59886E8DD}">
      <dgm:prSet phldrT="[Text]" custT="1"/>
      <dgm:spPr/>
      <dgm:t>
        <a:bodyPr/>
        <a:lstStyle/>
        <a:p>
          <a:pPr algn="ctr"/>
          <a:r>
            <a:rPr lang="de-DE" sz="1800" b="1" dirty="0">
              <a:solidFill>
                <a:schemeClr val="tx1">
                  <a:lumMod val="65000"/>
                  <a:lumOff val="35000"/>
                </a:schemeClr>
              </a:solidFill>
            </a:rPr>
            <a:t>1. Ad-hoc Treffen (04.03.2026):</a:t>
          </a:r>
        </a:p>
        <a:p>
          <a:pPr algn="l"/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- </a:t>
          </a:r>
          <a:r>
            <a:rPr lang="de-DE" sz="1800" b="0" dirty="0" err="1">
              <a:solidFill>
                <a:schemeClr val="tx1">
                  <a:lumMod val="65000"/>
                  <a:lumOff val="35000"/>
                </a:schemeClr>
              </a:solidFill>
            </a:rPr>
            <a:t>Protected</a:t>
          </a:r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 Areas</a:t>
          </a:r>
          <a:b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- Programme </a:t>
          </a:r>
          <a:r>
            <a:rPr lang="de-DE" sz="1800" b="0" dirty="0" err="1">
              <a:solidFill>
                <a:schemeClr val="tx1">
                  <a:lumMod val="65000"/>
                  <a:lumOff val="35000"/>
                </a:schemeClr>
              </a:solidFill>
            </a:rPr>
            <a:t>of</a:t>
          </a:r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de-DE" sz="1800" b="0" dirty="0" err="1">
              <a:solidFill>
                <a:schemeClr val="tx1">
                  <a:lumMod val="65000"/>
                  <a:lumOff val="35000"/>
                </a:schemeClr>
              </a:solidFill>
            </a:rPr>
            <a:t>measures</a:t>
          </a:r>
          <a:b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- </a:t>
          </a:r>
          <a:r>
            <a:rPr lang="de-DE" sz="1800" b="0" dirty="0" err="1">
              <a:solidFill>
                <a:schemeClr val="tx1">
                  <a:lumMod val="65000"/>
                  <a:lumOff val="35000"/>
                </a:schemeClr>
              </a:solidFill>
            </a:rPr>
            <a:t>Economic</a:t>
          </a:r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de-DE" sz="1800" b="0" dirty="0" err="1">
              <a:solidFill>
                <a:schemeClr val="tx1">
                  <a:lumMod val="65000"/>
                  <a:lumOff val="35000"/>
                </a:schemeClr>
              </a:solidFill>
            </a:rPr>
            <a:t>analysis</a:t>
          </a:r>
          <a:b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- RBDs and </a:t>
          </a:r>
          <a:r>
            <a:rPr lang="de-DE" sz="1800" b="0" dirty="0" err="1">
              <a:solidFill>
                <a:schemeClr val="tx1">
                  <a:lumMod val="65000"/>
                  <a:lumOff val="35000"/>
                </a:schemeClr>
              </a:solidFill>
            </a:rPr>
            <a:t>Competent</a:t>
          </a:r>
          <a:r>
            <a:rPr lang="de-DE" sz="1800" b="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de-DE" sz="1800" b="0" dirty="0" err="1">
              <a:solidFill>
                <a:schemeClr val="tx1">
                  <a:lumMod val="65000"/>
                  <a:lumOff val="35000"/>
                </a:schemeClr>
              </a:solidFill>
            </a:rPr>
            <a:t>Authorities</a:t>
          </a:r>
          <a:endParaRPr lang="de-DE" sz="18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899504F-64A4-4485-9CCA-A6C31016C46A}" type="parTrans" cxnId="{6B5F491C-A46F-42B1-9355-006BBCC0C95A}">
      <dgm:prSet/>
      <dgm:spPr/>
      <dgm:t>
        <a:bodyPr/>
        <a:lstStyle/>
        <a:p>
          <a:endParaRPr lang="de-DE" sz="2000"/>
        </a:p>
      </dgm:t>
    </dgm:pt>
    <dgm:pt modelId="{65885E4D-FB35-4825-8B0E-80E2D21763EA}" type="sibTrans" cxnId="{6B5F491C-A46F-42B1-9355-006BBCC0C95A}">
      <dgm:prSet/>
      <dgm:spPr/>
      <dgm:t>
        <a:bodyPr/>
        <a:lstStyle/>
        <a:p>
          <a:endParaRPr lang="de-DE" sz="2000"/>
        </a:p>
      </dgm:t>
    </dgm:pt>
    <dgm:pt modelId="{453882D7-3A27-4F22-92CB-EC8EE881E57A}">
      <dgm:prSet phldrT="[Text]" custT="1"/>
      <dgm:spPr/>
      <dgm:t>
        <a:bodyPr/>
        <a:lstStyle/>
        <a:p>
          <a:pPr algn="ctr"/>
          <a:r>
            <a:rPr lang="de-DE" sz="1800" b="1" dirty="0"/>
            <a:t>2. Ad-hoc Treffen (22.04.2026):</a:t>
          </a:r>
        </a:p>
        <a:p>
          <a:pPr algn="l"/>
          <a:r>
            <a:rPr lang="de-DE" sz="1800" b="0" dirty="0"/>
            <a:t>- Monitoring</a:t>
          </a:r>
          <a:br>
            <a:rPr lang="de-DE" sz="1800" b="0" dirty="0"/>
          </a:br>
          <a:r>
            <a:rPr lang="de-DE" sz="1800" b="0" dirty="0"/>
            <a:t>- </a:t>
          </a:r>
          <a:r>
            <a:rPr lang="de-DE" sz="1800" b="0" dirty="0" err="1"/>
            <a:t>Water</a:t>
          </a:r>
          <a:r>
            <a:rPr lang="de-DE" sz="1800" b="0" dirty="0"/>
            <a:t> </a:t>
          </a:r>
          <a:r>
            <a:rPr lang="de-DE" sz="1800" b="0" dirty="0" err="1"/>
            <a:t>Quantitify</a:t>
          </a:r>
          <a:br>
            <a:rPr lang="de-DE" sz="1800" b="0" dirty="0"/>
          </a:br>
          <a:r>
            <a:rPr lang="de-DE" sz="1800" b="0" dirty="0"/>
            <a:t>- </a:t>
          </a:r>
          <a:r>
            <a:rPr lang="de-DE" sz="1800" b="0" dirty="0" err="1"/>
            <a:t>Exemptions</a:t>
          </a:r>
          <a:br>
            <a:rPr lang="de-DE" sz="1800" b="1" dirty="0"/>
          </a:br>
          <a:endParaRPr lang="de-DE" sz="1800" dirty="0">
            <a:highlight>
              <a:srgbClr val="FFFF00"/>
            </a:highlight>
          </a:endParaRPr>
        </a:p>
      </dgm:t>
    </dgm:pt>
    <dgm:pt modelId="{4356A1B7-3E84-4CBE-A54D-DF77DAA74980}" type="parTrans" cxnId="{EC0AD54F-CBD4-42B9-97D1-D92FB411C848}">
      <dgm:prSet/>
      <dgm:spPr/>
      <dgm:t>
        <a:bodyPr/>
        <a:lstStyle/>
        <a:p>
          <a:endParaRPr lang="de-DE" sz="2000"/>
        </a:p>
      </dgm:t>
    </dgm:pt>
    <dgm:pt modelId="{5F6EA84A-954D-4811-9D12-CB7FA45A6AA2}" type="sibTrans" cxnId="{EC0AD54F-CBD4-42B9-97D1-D92FB411C848}">
      <dgm:prSet/>
      <dgm:spPr/>
      <dgm:t>
        <a:bodyPr/>
        <a:lstStyle/>
        <a:p>
          <a:endParaRPr lang="de-DE" sz="2000"/>
        </a:p>
      </dgm:t>
    </dgm:pt>
    <dgm:pt modelId="{5BFFE5CD-890F-4A11-AAE5-CEE9BEAC27DC}">
      <dgm:prSet phldrT="[Text]" custT="1"/>
      <dgm:spPr/>
      <dgm:t>
        <a:bodyPr/>
        <a:lstStyle/>
        <a:p>
          <a:pPr algn="ctr"/>
          <a:r>
            <a:rPr lang="de-DE" sz="1800" b="1" dirty="0"/>
            <a:t>WG DIS-Sitzung (08.06.2026):</a:t>
          </a:r>
        </a:p>
        <a:p>
          <a:pPr algn="l"/>
          <a:r>
            <a:rPr lang="de-DE" sz="1800" b="0" dirty="0"/>
            <a:t>- </a:t>
          </a:r>
          <a:r>
            <a:rPr lang="de-DE" sz="1800" b="0" dirty="0" err="1"/>
            <a:t>Water</a:t>
          </a:r>
          <a:r>
            <a:rPr lang="de-DE" sz="1800" b="0" dirty="0"/>
            <a:t> </a:t>
          </a:r>
          <a:r>
            <a:rPr lang="de-DE" sz="1800" b="0" dirty="0" err="1"/>
            <a:t>body</a:t>
          </a:r>
          <a:r>
            <a:rPr lang="de-DE" sz="1800" b="0" dirty="0"/>
            <a:t> </a:t>
          </a:r>
          <a:r>
            <a:rPr lang="de-DE" sz="1800" b="0" dirty="0" err="1"/>
            <a:t>data</a:t>
          </a:r>
          <a:br>
            <a:rPr lang="de-DE" sz="1800" b="0" dirty="0"/>
          </a:br>
          <a:r>
            <a:rPr lang="de-DE" sz="1800" b="0" dirty="0"/>
            <a:t>- </a:t>
          </a:r>
          <a:r>
            <a:rPr lang="de-DE" sz="1800" b="0" dirty="0" err="1"/>
            <a:t>Methodologies</a:t>
          </a:r>
          <a:endParaRPr lang="de-DE" sz="1800" b="0" dirty="0">
            <a:highlight>
              <a:srgbClr val="FFFF00"/>
            </a:highlight>
          </a:endParaRPr>
        </a:p>
      </dgm:t>
    </dgm:pt>
    <dgm:pt modelId="{C614AE68-860F-43AE-AD08-1843CEAC00DF}" type="parTrans" cxnId="{77B2B604-8C9C-4FFC-8E95-7FFDF9E7DDE9}">
      <dgm:prSet/>
      <dgm:spPr/>
      <dgm:t>
        <a:bodyPr/>
        <a:lstStyle/>
        <a:p>
          <a:endParaRPr lang="de-DE" sz="2000"/>
        </a:p>
      </dgm:t>
    </dgm:pt>
    <dgm:pt modelId="{B3E8CF47-0A8B-4C65-81BA-F0B17FEE45C8}" type="sibTrans" cxnId="{77B2B604-8C9C-4FFC-8E95-7FFDF9E7DDE9}">
      <dgm:prSet/>
      <dgm:spPr/>
      <dgm:t>
        <a:bodyPr/>
        <a:lstStyle/>
        <a:p>
          <a:endParaRPr lang="de-DE" sz="2000"/>
        </a:p>
      </dgm:t>
    </dgm:pt>
    <dgm:pt modelId="{4749641E-5EF8-4BCD-8ACD-227E4B57E5DB}">
      <dgm:prSet phldrT="[Text]" custT="1"/>
      <dgm:spPr/>
      <dgm:t>
        <a:bodyPr/>
        <a:lstStyle/>
        <a:p>
          <a:r>
            <a:rPr lang="de-DE" sz="1800" b="1" dirty="0"/>
            <a:t>Mitte / Ende Juni 2026: </a:t>
          </a:r>
          <a:br>
            <a:rPr lang="de-DE" sz="1800" b="0" dirty="0"/>
          </a:br>
          <a:r>
            <a:rPr lang="de-DE" sz="1800" b="0" dirty="0"/>
            <a:t>Veröffentlichung nach Treffen der Wasserdirektoren</a:t>
          </a:r>
        </a:p>
      </dgm:t>
    </dgm:pt>
    <dgm:pt modelId="{3DF4D37D-3270-42E8-90DC-8227F6399348}" type="parTrans" cxnId="{778083EC-4CA1-4A17-A564-F8978D12E7D8}">
      <dgm:prSet/>
      <dgm:spPr/>
      <dgm:t>
        <a:bodyPr/>
        <a:lstStyle/>
        <a:p>
          <a:endParaRPr lang="de-DE"/>
        </a:p>
      </dgm:t>
    </dgm:pt>
    <dgm:pt modelId="{58F51E17-5331-4033-A32E-A1B42B125C0E}" type="sibTrans" cxnId="{778083EC-4CA1-4A17-A564-F8978D12E7D8}">
      <dgm:prSet/>
      <dgm:spPr/>
      <dgm:t>
        <a:bodyPr/>
        <a:lstStyle/>
        <a:p>
          <a:endParaRPr lang="de-DE"/>
        </a:p>
      </dgm:t>
    </dgm:pt>
    <dgm:pt modelId="{787B4C8B-76DA-4D24-91EC-3A924E3DF144}" type="pres">
      <dgm:prSet presAssocID="{5244A454-252C-448A-9031-BD8F66166016}" presName="Name0" presStyleCnt="0">
        <dgm:presLayoutVars>
          <dgm:dir/>
          <dgm:resizeHandles val="exact"/>
        </dgm:presLayoutVars>
      </dgm:prSet>
      <dgm:spPr/>
    </dgm:pt>
    <dgm:pt modelId="{EE720EB8-2856-48E5-8ECB-11A27D62EFE4}" type="pres">
      <dgm:prSet presAssocID="{5244A454-252C-448A-9031-BD8F66166016}" presName="arrow" presStyleLbl="bgShp" presStyleIdx="0" presStyleCnt="1"/>
      <dgm:spPr/>
    </dgm:pt>
    <dgm:pt modelId="{670AFFB5-4AAD-481C-92E1-5E25A3589E38}" type="pres">
      <dgm:prSet presAssocID="{5244A454-252C-448A-9031-BD8F66166016}" presName="points" presStyleCnt="0"/>
      <dgm:spPr/>
    </dgm:pt>
    <dgm:pt modelId="{496714CF-3895-4A63-BE0F-3321DCE42CCA}" type="pres">
      <dgm:prSet presAssocID="{5179DBEF-4B76-4036-A5BC-95F59886E8DD}" presName="compositeA" presStyleCnt="0"/>
      <dgm:spPr/>
    </dgm:pt>
    <dgm:pt modelId="{04E3F5DD-EA7D-453C-856E-54577ACE4048}" type="pres">
      <dgm:prSet presAssocID="{5179DBEF-4B76-4036-A5BC-95F59886E8DD}" presName="textA" presStyleLbl="revTx" presStyleIdx="0" presStyleCnt="4" custScaleX="153104">
        <dgm:presLayoutVars>
          <dgm:bulletEnabled val="1"/>
        </dgm:presLayoutVars>
      </dgm:prSet>
      <dgm:spPr/>
    </dgm:pt>
    <dgm:pt modelId="{5584D919-8A12-4595-B809-6483ACB6CD58}" type="pres">
      <dgm:prSet presAssocID="{5179DBEF-4B76-4036-A5BC-95F59886E8DD}" presName="circleA" presStyleLbl="node1" presStyleIdx="0" presStyleCnt="4"/>
      <dgm:spPr>
        <a:solidFill>
          <a:srgbClr val="0070C0"/>
        </a:solidFill>
      </dgm:spPr>
    </dgm:pt>
    <dgm:pt modelId="{DACBCB1F-57EC-4EB3-B223-DD7368C19D35}" type="pres">
      <dgm:prSet presAssocID="{5179DBEF-4B76-4036-A5BC-95F59886E8DD}" presName="spaceA" presStyleCnt="0"/>
      <dgm:spPr/>
    </dgm:pt>
    <dgm:pt modelId="{C2C8D4DA-6FA5-4BB9-9DC1-A6A461B64011}" type="pres">
      <dgm:prSet presAssocID="{65885E4D-FB35-4825-8B0E-80E2D21763EA}" presName="space" presStyleCnt="0"/>
      <dgm:spPr/>
    </dgm:pt>
    <dgm:pt modelId="{AEB2ACF6-CCA2-4244-878C-D87A31672739}" type="pres">
      <dgm:prSet presAssocID="{453882D7-3A27-4F22-92CB-EC8EE881E57A}" presName="compositeB" presStyleCnt="0"/>
      <dgm:spPr/>
    </dgm:pt>
    <dgm:pt modelId="{39463B8D-61F7-4D15-B764-4892FDF0D3C1}" type="pres">
      <dgm:prSet presAssocID="{453882D7-3A27-4F22-92CB-EC8EE881E57A}" presName="textB" presStyleLbl="revTx" presStyleIdx="1" presStyleCnt="4">
        <dgm:presLayoutVars>
          <dgm:bulletEnabled val="1"/>
        </dgm:presLayoutVars>
      </dgm:prSet>
      <dgm:spPr/>
    </dgm:pt>
    <dgm:pt modelId="{A4A813E4-3AB5-43F9-9BD9-90B350D04C73}" type="pres">
      <dgm:prSet presAssocID="{453882D7-3A27-4F22-92CB-EC8EE881E57A}" presName="circleB" presStyleLbl="node1" presStyleIdx="1" presStyleCnt="4"/>
      <dgm:spPr>
        <a:solidFill>
          <a:srgbClr val="92D050"/>
        </a:solidFill>
      </dgm:spPr>
    </dgm:pt>
    <dgm:pt modelId="{5B1FEFDB-26A4-49A5-AFCD-38F8AE77276B}" type="pres">
      <dgm:prSet presAssocID="{453882D7-3A27-4F22-92CB-EC8EE881E57A}" presName="spaceB" presStyleCnt="0"/>
      <dgm:spPr/>
    </dgm:pt>
    <dgm:pt modelId="{FAC82F31-1AB7-484A-A62B-E9A8F5A8475C}" type="pres">
      <dgm:prSet presAssocID="{5F6EA84A-954D-4811-9D12-CB7FA45A6AA2}" presName="space" presStyleCnt="0"/>
      <dgm:spPr/>
    </dgm:pt>
    <dgm:pt modelId="{FE17F468-95FC-4594-ADAA-1CA2441D19A7}" type="pres">
      <dgm:prSet presAssocID="{5BFFE5CD-890F-4A11-AAE5-CEE9BEAC27DC}" presName="compositeA" presStyleCnt="0"/>
      <dgm:spPr/>
    </dgm:pt>
    <dgm:pt modelId="{B25C871F-AD95-4AF0-AA8B-143B980E1BFB}" type="pres">
      <dgm:prSet presAssocID="{5BFFE5CD-890F-4A11-AAE5-CEE9BEAC27DC}" presName="textA" presStyleLbl="revTx" presStyleIdx="2" presStyleCnt="4">
        <dgm:presLayoutVars>
          <dgm:bulletEnabled val="1"/>
        </dgm:presLayoutVars>
      </dgm:prSet>
      <dgm:spPr/>
    </dgm:pt>
    <dgm:pt modelId="{EF75DFB5-059F-4A57-920C-0EFB53405FBB}" type="pres">
      <dgm:prSet presAssocID="{5BFFE5CD-890F-4A11-AAE5-CEE9BEAC27DC}" presName="circleA" presStyleLbl="node1" presStyleIdx="2" presStyleCnt="4"/>
      <dgm:spPr>
        <a:solidFill>
          <a:srgbClr val="FFC000"/>
        </a:solidFill>
      </dgm:spPr>
    </dgm:pt>
    <dgm:pt modelId="{3A31E4FF-F3CB-4F6E-8258-DFF4AA69B4C2}" type="pres">
      <dgm:prSet presAssocID="{5BFFE5CD-890F-4A11-AAE5-CEE9BEAC27DC}" presName="spaceA" presStyleCnt="0"/>
      <dgm:spPr/>
    </dgm:pt>
    <dgm:pt modelId="{D555208F-8527-4D41-8794-C6593846E019}" type="pres">
      <dgm:prSet presAssocID="{B3E8CF47-0A8B-4C65-81BA-F0B17FEE45C8}" presName="space" presStyleCnt="0"/>
      <dgm:spPr/>
    </dgm:pt>
    <dgm:pt modelId="{9F5863B3-D1FF-4B0A-8FC3-3630567617B1}" type="pres">
      <dgm:prSet presAssocID="{4749641E-5EF8-4BCD-8ACD-227E4B57E5DB}" presName="compositeB" presStyleCnt="0"/>
      <dgm:spPr/>
    </dgm:pt>
    <dgm:pt modelId="{61EE37B6-2B53-4FB6-A2CB-29CE687A5D9E}" type="pres">
      <dgm:prSet presAssocID="{4749641E-5EF8-4BCD-8ACD-227E4B57E5DB}" presName="textB" presStyleLbl="revTx" presStyleIdx="3" presStyleCnt="4">
        <dgm:presLayoutVars>
          <dgm:bulletEnabled val="1"/>
        </dgm:presLayoutVars>
      </dgm:prSet>
      <dgm:spPr/>
    </dgm:pt>
    <dgm:pt modelId="{E74D6F21-4D91-492E-B3DE-BAEC5B0789ED}" type="pres">
      <dgm:prSet presAssocID="{4749641E-5EF8-4BCD-8ACD-227E4B57E5DB}" presName="circleB" presStyleLbl="node1" presStyleIdx="3" presStyleCnt="4"/>
      <dgm:spPr/>
    </dgm:pt>
    <dgm:pt modelId="{90BC3500-8CC2-4EBE-ADF9-1E4D5BFB5D6A}" type="pres">
      <dgm:prSet presAssocID="{4749641E-5EF8-4BCD-8ACD-227E4B57E5DB}" presName="spaceB" presStyleCnt="0"/>
      <dgm:spPr/>
    </dgm:pt>
  </dgm:ptLst>
  <dgm:cxnLst>
    <dgm:cxn modelId="{77B2B604-8C9C-4FFC-8E95-7FFDF9E7DDE9}" srcId="{5244A454-252C-448A-9031-BD8F66166016}" destId="{5BFFE5CD-890F-4A11-AAE5-CEE9BEAC27DC}" srcOrd="2" destOrd="0" parTransId="{C614AE68-860F-43AE-AD08-1843CEAC00DF}" sibTransId="{B3E8CF47-0A8B-4C65-81BA-F0B17FEE45C8}"/>
    <dgm:cxn modelId="{4F225E08-5620-43E1-8905-E2B97C4791B8}" type="presOf" srcId="{5BFFE5CD-890F-4A11-AAE5-CEE9BEAC27DC}" destId="{B25C871F-AD95-4AF0-AA8B-143B980E1BFB}" srcOrd="0" destOrd="0" presId="urn:microsoft.com/office/officeart/2005/8/layout/hProcess11"/>
    <dgm:cxn modelId="{6B5F491C-A46F-42B1-9355-006BBCC0C95A}" srcId="{5244A454-252C-448A-9031-BD8F66166016}" destId="{5179DBEF-4B76-4036-A5BC-95F59886E8DD}" srcOrd="0" destOrd="0" parTransId="{C899504F-64A4-4485-9CCA-A6C31016C46A}" sibTransId="{65885E4D-FB35-4825-8B0E-80E2D21763EA}"/>
    <dgm:cxn modelId="{EC0AD54F-CBD4-42B9-97D1-D92FB411C848}" srcId="{5244A454-252C-448A-9031-BD8F66166016}" destId="{453882D7-3A27-4F22-92CB-EC8EE881E57A}" srcOrd="1" destOrd="0" parTransId="{4356A1B7-3E84-4CBE-A54D-DF77DAA74980}" sibTransId="{5F6EA84A-954D-4811-9D12-CB7FA45A6AA2}"/>
    <dgm:cxn modelId="{E98A0358-69A8-4F64-BAD9-F1BE54C67760}" type="presOf" srcId="{4749641E-5EF8-4BCD-8ACD-227E4B57E5DB}" destId="{61EE37B6-2B53-4FB6-A2CB-29CE687A5D9E}" srcOrd="0" destOrd="0" presId="urn:microsoft.com/office/officeart/2005/8/layout/hProcess11"/>
    <dgm:cxn modelId="{382A368E-9166-4BD0-B94E-57AB25821087}" type="presOf" srcId="{5244A454-252C-448A-9031-BD8F66166016}" destId="{787B4C8B-76DA-4D24-91EC-3A924E3DF144}" srcOrd="0" destOrd="0" presId="urn:microsoft.com/office/officeart/2005/8/layout/hProcess11"/>
    <dgm:cxn modelId="{745C009C-04C0-4D8B-AF8C-CA7064D910C6}" type="presOf" srcId="{5179DBEF-4B76-4036-A5BC-95F59886E8DD}" destId="{04E3F5DD-EA7D-453C-856E-54577ACE4048}" srcOrd="0" destOrd="0" presId="urn:microsoft.com/office/officeart/2005/8/layout/hProcess11"/>
    <dgm:cxn modelId="{3C8A059C-DCB7-4A7E-9FF6-B13B52A1B32C}" type="presOf" srcId="{453882D7-3A27-4F22-92CB-EC8EE881E57A}" destId="{39463B8D-61F7-4D15-B764-4892FDF0D3C1}" srcOrd="0" destOrd="0" presId="urn:microsoft.com/office/officeart/2005/8/layout/hProcess11"/>
    <dgm:cxn modelId="{778083EC-4CA1-4A17-A564-F8978D12E7D8}" srcId="{5244A454-252C-448A-9031-BD8F66166016}" destId="{4749641E-5EF8-4BCD-8ACD-227E4B57E5DB}" srcOrd="3" destOrd="0" parTransId="{3DF4D37D-3270-42E8-90DC-8227F6399348}" sibTransId="{58F51E17-5331-4033-A32E-A1B42B125C0E}"/>
    <dgm:cxn modelId="{D08AED41-3B38-4725-BFAA-36AB05F127F4}" type="presParOf" srcId="{787B4C8B-76DA-4D24-91EC-3A924E3DF144}" destId="{EE720EB8-2856-48E5-8ECB-11A27D62EFE4}" srcOrd="0" destOrd="0" presId="urn:microsoft.com/office/officeart/2005/8/layout/hProcess11"/>
    <dgm:cxn modelId="{2751E2C3-5D3F-484A-BDDC-3367D8156E95}" type="presParOf" srcId="{787B4C8B-76DA-4D24-91EC-3A924E3DF144}" destId="{670AFFB5-4AAD-481C-92E1-5E25A3589E38}" srcOrd="1" destOrd="0" presId="urn:microsoft.com/office/officeart/2005/8/layout/hProcess11"/>
    <dgm:cxn modelId="{271B17D3-B8BA-433D-B35D-A5246A50BB4E}" type="presParOf" srcId="{670AFFB5-4AAD-481C-92E1-5E25A3589E38}" destId="{496714CF-3895-4A63-BE0F-3321DCE42CCA}" srcOrd="0" destOrd="0" presId="urn:microsoft.com/office/officeart/2005/8/layout/hProcess11"/>
    <dgm:cxn modelId="{8A25EC90-E0CC-4FF7-BC88-B7A165CFA533}" type="presParOf" srcId="{496714CF-3895-4A63-BE0F-3321DCE42CCA}" destId="{04E3F5DD-EA7D-453C-856E-54577ACE4048}" srcOrd="0" destOrd="0" presId="urn:microsoft.com/office/officeart/2005/8/layout/hProcess11"/>
    <dgm:cxn modelId="{9DEA2AAF-0326-4650-AA8B-E725475C9849}" type="presParOf" srcId="{496714CF-3895-4A63-BE0F-3321DCE42CCA}" destId="{5584D919-8A12-4595-B809-6483ACB6CD58}" srcOrd="1" destOrd="0" presId="urn:microsoft.com/office/officeart/2005/8/layout/hProcess11"/>
    <dgm:cxn modelId="{32D08A7F-946D-4803-BCFB-66FAC20236B2}" type="presParOf" srcId="{496714CF-3895-4A63-BE0F-3321DCE42CCA}" destId="{DACBCB1F-57EC-4EB3-B223-DD7368C19D35}" srcOrd="2" destOrd="0" presId="urn:microsoft.com/office/officeart/2005/8/layout/hProcess11"/>
    <dgm:cxn modelId="{578BD611-C93B-4B0E-B1C8-40A61DAC19E9}" type="presParOf" srcId="{670AFFB5-4AAD-481C-92E1-5E25A3589E38}" destId="{C2C8D4DA-6FA5-4BB9-9DC1-A6A461B64011}" srcOrd="1" destOrd="0" presId="urn:microsoft.com/office/officeart/2005/8/layout/hProcess11"/>
    <dgm:cxn modelId="{D5400744-CD80-45DC-9899-C538A98A9EBA}" type="presParOf" srcId="{670AFFB5-4AAD-481C-92E1-5E25A3589E38}" destId="{AEB2ACF6-CCA2-4244-878C-D87A31672739}" srcOrd="2" destOrd="0" presId="urn:microsoft.com/office/officeart/2005/8/layout/hProcess11"/>
    <dgm:cxn modelId="{FFFF67B5-14B0-406C-80DD-B89779D56061}" type="presParOf" srcId="{AEB2ACF6-CCA2-4244-878C-D87A31672739}" destId="{39463B8D-61F7-4D15-B764-4892FDF0D3C1}" srcOrd="0" destOrd="0" presId="urn:microsoft.com/office/officeart/2005/8/layout/hProcess11"/>
    <dgm:cxn modelId="{A6D24563-E335-4536-B6EF-C7E0C07653A5}" type="presParOf" srcId="{AEB2ACF6-CCA2-4244-878C-D87A31672739}" destId="{A4A813E4-3AB5-43F9-9BD9-90B350D04C73}" srcOrd="1" destOrd="0" presId="urn:microsoft.com/office/officeart/2005/8/layout/hProcess11"/>
    <dgm:cxn modelId="{587BE5E9-CBFF-4AE2-9E19-B6E292286B50}" type="presParOf" srcId="{AEB2ACF6-CCA2-4244-878C-D87A31672739}" destId="{5B1FEFDB-26A4-49A5-AFCD-38F8AE77276B}" srcOrd="2" destOrd="0" presId="urn:microsoft.com/office/officeart/2005/8/layout/hProcess11"/>
    <dgm:cxn modelId="{9B373ACB-8391-456E-9B73-3C31825379C0}" type="presParOf" srcId="{670AFFB5-4AAD-481C-92E1-5E25A3589E38}" destId="{FAC82F31-1AB7-484A-A62B-E9A8F5A8475C}" srcOrd="3" destOrd="0" presId="urn:microsoft.com/office/officeart/2005/8/layout/hProcess11"/>
    <dgm:cxn modelId="{963C3109-D683-412E-A89F-5CC9B08F2B85}" type="presParOf" srcId="{670AFFB5-4AAD-481C-92E1-5E25A3589E38}" destId="{FE17F468-95FC-4594-ADAA-1CA2441D19A7}" srcOrd="4" destOrd="0" presId="urn:microsoft.com/office/officeart/2005/8/layout/hProcess11"/>
    <dgm:cxn modelId="{09C62920-24A3-458D-8856-2FDDC8FDF450}" type="presParOf" srcId="{FE17F468-95FC-4594-ADAA-1CA2441D19A7}" destId="{B25C871F-AD95-4AF0-AA8B-143B980E1BFB}" srcOrd="0" destOrd="0" presId="urn:microsoft.com/office/officeart/2005/8/layout/hProcess11"/>
    <dgm:cxn modelId="{86855403-FD8E-43DC-93BD-06865ACE7E89}" type="presParOf" srcId="{FE17F468-95FC-4594-ADAA-1CA2441D19A7}" destId="{EF75DFB5-059F-4A57-920C-0EFB53405FBB}" srcOrd="1" destOrd="0" presId="urn:microsoft.com/office/officeart/2005/8/layout/hProcess11"/>
    <dgm:cxn modelId="{67CC4D03-6183-4B53-9862-C915BEC6468A}" type="presParOf" srcId="{FE17F468-95FC-4594-ADAA-1CA2441D19A7}" destId="{3A31E4FF-F3CB-4F6E-8258-DFF4AA69B4C2}" srcOrd="2" destOrd="0" presId="urn:microsoft.com/office/officeart/2005/8/layout/hProcess11"/>
    <dgm:cxn modelId="{315C435B-2C68-4F51-BDB7-42C59F5A79BE}" type="presParOf" srcId="{670AFFB5-4AAD-481C-92E1-5E25A3589E38}" destId="{D555208F-8527-4D41-8794-C6593846E019}" srcOrd="5" destOrd="0" presId="urn:microsoft.com/office/officeart/2005/8/layout/hProcess11"/>
    <dgm:cxn modelId="{8BE81D60-180C-4535-83FF-E3DC6E442951}" type="presParOf" srcId="{670AFFB5-4AAD-481C-92E1-5E25A3589E38}" destId="{9F5863B3-D1FF-4B0A-8FC3-3630567617B1}" srcOrd="6" destOrd="0" presId="urn:microsoft.com/office/officeart/2005/8/layout/hProcess11"/>
    <dgm:cxn modelId="{CD2741ED-5F30-4908-BFED-E5E7B2F64659}" type="presParOf" srcId="{9F5863B3-D1FF-4B0A-8FC3-3630567617B1}" destId="{61EE37B6-2B53-4FB6-A2CB-29CE687A5D9E}" srcOrd="0" destOrd="0" presId="urn:microsoft.com/office/officeart/2005/8/layout/hProcess11"/>
    <dgm:cxn modelId="{A7FC8E31-82FF-482C-92C4-E57A2F0B1346}" type="presParOf" srcId="{9F5863B3-D1FF-4B0A-8FC3-3630567617B1}" destId="{E74D6F21-4D91-492E-B3DE-BAEC5B0789ED}" srcOrd="1" destOrd="0" presId="urn:microsoft.com/office/officeart/2005/8/layout/hProcess11"/>
    <dgm:cxn modelId="{170CBD65-6F44-4561-A63F-8925BC707F4B}" type="presParOf" srcId="{9F5863B3-D1FF-4B0A-8FC3-3630567617B1}" destId="{90BC3500-8CC2-4EBE-ADF9-1E4D5BFB5D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44A454-252C-448A-9031-BD8F66166016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5179DBEF-4B76-4036-A5BC-95F59886E8DD}">
      <dgm:prSet phldrT="[Text]" custT="1"/>
      <dgm:spPr/>
      <dgm:t>
        <a:bodyPr/>
        <a:lstStyle/>
        <a:p>
          <a:r>
            <a:rPr lang="de-DE" sz="1800" b="1" dirty="0"/>
            <a:t>28.04.2026:</a:t>
          </a:r>
        </a:p>
        <a:p>
          <a:r>
            <a:rPr lang="de-DE" sz="1800" b="1" dirty="0"/>
            <a:t>9-11 Uhr VIKO</a:t>
          </a:r>
        </a:p>
        <a:p>
          <a:r>
            <a:rPr lang="de-DE" sz="1800" dirty="0"/>
            <a:t>WasserBLIcK Upload-Workshop</a:t>
          </a:r>
        </a:p>
      </dgm:t>
    </dgm:pt>
    <dgm:pt modelId="{C899504F-64A4-4485-9CCA-A6C31016C46A}" type="parTrans" cxnId="{6B5F491C-A46F-42B1-9355-006BBCC0C95A}">
      <dgm:prSet/>
      <dgm:spPr/>
      <dgm:t>
        <a:bodyPr/>
        <a:lstStyle/>
        <a:p>
          <a:endParaRPr lang="de-DE" sz="2000"/>
        </a:p>
      </dgm:t>
    </dgm:pt>
    <dgm:pt modelId="{65885E4D-FB35-4825-8B0E-80E2D21763EA}" type="sibTrans" cxnId="{6B5F491C-A46F-42B1-9355-006BBCC0C95A}">
      <dgm:prSet/>
      <dgm:spPr/>
      <dgm:t>
        <a:bodyPr/>
        <a:lstStyle/>
        <a:p>
          <a:endParaRPr lang="de-DE" sz="2000"/>
        </a:p>
      </dgm:t>
    </dgm:pt>
    <dgm:pt modelId="{453882D7-3A27-4F22-92CB-EC8EE881E57A}">
      <dgm:prSet phldrT="[Text]" custT="1"/>
      <dgm:spPr/>
      <dgm:t>
        <a:bodyPr/>
        <a:lstStyle/>
        <a:p>
          <a:r>
            <a:rPr lang="de-DE" sz="1800" b="1" dirty="0"/>
            <a:t>16.06.2026:</a:t>
          </a:r>
        </a:p>
        <a:p>
          <a:r>
            <a:rPr lang="de-DE" sz="1800" b="1" dirty="0"/>
            <a:t>10-11 Uhr VIKO</a:t>
          </a:r>
        </a:p>
        <a:p>
          <a:r>
            <a:rPr lang="de-DE" sz="1800" dirty="0"/>
            <a:t>Offene Sprechstunde WasserBLIcK-Upload</a:t>
          </a:r>
          <a:endParaRPr lang="de-DE" sz="1800" dirty="0">
            <a:highlight>
              <a:srgbClr val="FFFF00"/>
            </a:highlight>
          </a:endParaRPr>
        </a:p>
      </dgm:t>
    </dgm:pt>
    <dgm:pt modelId="{4356A1B7-3E84-4CBE-A54D-DF77DAA74980}" type="parTrans" cxnId="{EC0AD54F-CBD4-42B9-97D1-D92FB411C848}">
      <dgm:prSet/>
      <dgm:spPr/>
      <dgm:t>
        <a:bodyPr/>
        <a:lstStyle/>
        <a:p>
          <a:endParaRPr lang="de-DE" sz="2000"/>
        </a:p>
      </dgm:t>
    </dgm:pt>
    <dgm:pt modelId="{5F6EA84A-954D-4811-9D12-CB7FA45A6AA2}" type="sibTrans" cxnId="{EC0AD54F-CBD4-42B9-97D1-D92FB411C848}">
      <dgm:prSet/>
      <dgm:spPr/>
      <dgm:t>
        <a:bodyPr/>
        <a:lstStyle/>
        <a:p>
          <a:endParaRPr lang="de-DE" sz="2000"/>
        </a:p>
      </dgm:t>
    </dgm:pt>
    <dgm:pt modelId="{5BFFE5CD-890F-4A11-AAE5-CEE9BEAC27DC}">
      <dgm:prSet phldrT="[Text]" custT="1"/>
      <dgm:spPr/>
      <dgm:t>
        <a:bodyPr/>
        <a:lstStyle/>
        <a:p>
          <a:r>
            <a:rPr lang="de-DE" sz="1800" b="1" dirty="0"/>
            <a:t>01.08.2026:</a:t>
          </a:r>
        </a:p>
        <a:p>
          <a:r>
            <a:rPr lang="de-DE" sz="1800" b="0" dirty="0"/>
            <a:t>Vollständiger End-Upload der Bundesländer zum BWP 4 –Entwurf (national)</a:t>
          </a:r>
          <a:endParaRPr lang="de-DE" sz="1800" b="0" dirty="0">
            <a:highlight>
              <a:srgbClr val="FFFF00"/>
            </a:highlight>
          </a:endParaRPr>
        </a:p>
      </dgm:t>
    </dgm:pt>
    <dgm:pt modelId="{C614AE68-860F-43AE-AD08-1843CEAC00DF}" type="parTrans" cxnId="{77B2B604-8C9C-4FFC-8E95-7FFDF9E7DDE9}">
      <dgm:prSet/>
      <dgm:spPr/>
      <dgm:t>
        <a:bodyPr/>
        <a:lstStyle/>
        <a:p>
          <a:endParaRPr lang="de-DE" sz="2000"/>
        </a:p>
      </dgm:t>
    </dgm:pt>
    <dgm:pt modelId="{B3E8CF47-0A8B-4C65-81BA-F0B17FEE45C8}" type="sibTrans" cxnId="{77B2B604-8C9C-4FFC-8E95-7FFDF9E7DDE9}">
      <dgm:prSet/>
      <dgm:spPr/>
      <dgm:t>
        <a:bodyPr/>
        <a:lstStyle/>
        <a:p>
          <a:endParaRPr lang="de-DE" sz="2000"/>
        </a:p>
      </dgm:t>
    </dgm:pt>
    <dgm:pt modelId="{15FCBA99-38B1-40B7-A31D-141354511B3C}">
      <dgm:prSet phldrT="[Text]" custT="1"/>
      <dgm:spPr/>
      <dgm:t>
        <a:bodyPr/>
        <a:lstStyle/>
        <a:p>
          <a:r>
            <a:rPr lang="de-DE" sz="1800" b="1" dirty="0"/>
            <a:t>01.10.2026:</a:t>
          </a:r>
        </a:p>
        <a:p>
          <a:r>
            <a:rPr lang="de-DE" sz="1800" b="0" dirty="0"/>
            <a:t>Letzte Frist für Anpassungen der BL zum BWP 4 -Entwurf</a:t>
          </a:r>
        </a:p>
        <a:p>
          <a:endParaRPr lang="de-DE" sz="1800" b="1" dirty="0"/>
        </a:p>
      </dgm:t>
    </dgm:pt>
    <dgm:pt modelId="{48B4D9A0-3538-4FB5-BE5E-D1A0FF12C6C5}" type="parTrans" cxnId="{8C33F9E0-7F64-49AE-A24B-7A0191CFC015}">
      <dgm:prSet/>
      <dgm:spPr/>
      <dgm:t>
        <a:bodyPr/>
        <a:lstStyle/>
        <a:p>
          <a:endParaRPr lang="de-DE"/>
        </a:p>
      </dgm:t>
    </dgm:pt>
    <dgm:pt modelId="{DD0E7F19-E76D-4BDB-A760-8BEE11E9CB12}" type="sibTrans" cxnId="{8C33F9E0-7F64-49AE-A24B-7A0191CFC015}">
      <dgm:prSet/>
      <dgm:spPr/>
      <dgm:t>
        <a:bodyPr/>
        <a:lstStyle/>
        <a:p>
          <a:endParaRPr lang="de-DE"/>
        </a:p>
      </dgm:t>
    </dgm:pt>
    <dgm:pt modelId="{787B4C8B-76DA-4D24-91EC-3A924E3DF144}" type="pres">
      <dgm:prSet presAssocID="{5244A454-252C-448A-9031-BD8F66166016}" presName="Name0" presStyleCnt="0">
        <dgm:presLayoutVars>
          <dgm:dir/>
          <dgm:resizeHandles val="exact"/>
        </dgm:presLayoutVars>
      </dgm:prSet>
      <dgm:spPr/>
    </dgm:pt>
    <dgm:pt modelId="{EE720EB8-2856-48E5-8ECB-11A27D62EFE4}" type="pres">
      <dgm:prSet presAssocID="{5244A454-252C-448A-9031-BD8F66166016}" presName="arrow" presStyleLbl="bgShp" presStyleIdx="0" presStyleCnt="1"/>
      <dgm:spPr/>
    </dgm:pt>
    <dgm:pt modelId="{670AFFB5-4AAD-481C-92E1-5E25A3589E38}" type="pres">
      <dgm:prSet presAssocID="{5244A454-252C-448A-9031-BD8F66166016}" presName="points" presStyleCnt="0"/>
      <dgm:spPr/>
    </dgm:pt>
    <dgm:pt modelId="{496714CF-3895-4A63-BE0F-3321DCE42CCA}" type="pres">
      <dgm:prSet presAssocID="{5179DBEF-4B76-4036-A5BC-95F59886E8DD}" presName="compositeA" presStyleCnt="0"/>
      <dgm:spPr/>
    </dgm:pt>
    <dgm:pt modelId="{04E3F5DD-EA7D-453C-856E-54577ACE4048}" type="pres">
      <dgm:prSet presAssocID="{5179DBEF-4B76-4036-A5BC-95F59886E8DD}" presName="textA" presStyleLbl="revTx" presStyleIdx="0" presStyleCnt="4" custScaleX="153104">
        <dgm:presLayoutVars>
          <dgm:bulletEnabled val="1"/>
        </dgm:presLayoutVars>
      </dgm:prSet>
      <dgm:spPr/>
    </dgm:pt>
    <dgm:pt modelId="{5584D919-8A12-4595-B809-6483ACB6CD58}" type="pres">
      <dgm:prSet presAssocID="{5179DBEF-4B76-4036-A5BC-95F59886E8DD}" presName="circleA" presStyleLbl="node1" presStyleIdx="0" presStyleCnt="4"/>
      <dgm:spPr/>
    </dgm:pt>
    <dgm:pt modelId="{DACBCB1F-57EC-4EB3-B223-DD7368C19D35}" type="pres">
      <dgm:prSet presAssocID="{5179DBEF-4B76-4036-A5BC-95F59886E8DD}" presName="spaceA" presStyleCnt="0"/>
      <dgm:spPr/>
    </dgm:pt>
    <dgm:pt modelId="{C2C8D4DA-6FA5-4BB9-9DC1-A6A461B64011}" type="pres">
      <dgm:prSet presAssocID="{65885E4D-FB35-4825-8B0E-80E2D21763EA}" presName="space" presStyleCnt="0"/>
      <dgm:spPr/>
    </dgm:pt>
    <dgm:pt modelId="{F8107D4B-C46D-442B-A785-D7BFCFBAE30D}" type="pres">
      <dgm:prSet presAssocID="{453882D7-3A27-4F22-92CB-EC8EE881E57A}" presName="compositeB" presStyleCnt="0"/>
      <dgm:spPr/>
    </dgm:pt>
    <dgm:pt modelId="{6951BC84-4690-42F5-BE4C-A94CDCDB02A4}" type="pres">
      <dgm:prSet presAssocID="{453882D7-3A27-4F22-92CB-EC8EE881E57A}" presName="textB" presStyleLbl="revTx" presStyleIdx="1" presStyleCnt="4" custScaleX="181019">
        <dgm:presLayoutVars>
          <dgm:bulletEnabled val="1"/>
        </dgm:presLayoutVars>
      </dgm:prSet>
      <dgm:spPr/>
    </dgm:pt>
    <dgm:pt modelId="{D238846F-0584-4E13-AC51-CC1D65EC2CAD}" type="pres">
      <dgm:prSet presAssocID="{453882D7-3A27-4F22-92CB-EC8EE881E57A}" presName="circleB" presStyleLbl="node1" presStyleIdx="1" presStyleCnt="4"/>
      <dgm:spPr/>
    </dgm:pt>
    <dgm:pt modelId="{B75D86D8-3DF0-4663-B382-62F30BF25ADE}" type="pres">
      <dgm:prSet presAssocID="{453882D7-3A27-4F22-92CB-EC8EE881E57A}" presName="spaceB" presStyleCnt="0"/>
      <dgm:spPr/>
    </dgm:pt>
    <dgm:pt modelId="{FAC82F31-1AB7-484A-A62B-E9A8F5A8475C}" type="pres">
      <dgm:prSet presAssocID="{5F6EA84A-954D-4811-9D12-CB7FA45A6AA2}" presName="space" presStyleCnt="0"/>
      <dgm:spPr/>
    </dgm:pt>
    <dgm:pt modelId="{556E2FCA-111C-4331-9FB9-1DCA06135088}" type="pres">
      <dgm:prSet presAssocID="{5BFFE5CD-890F-4A11-AAE5-CEE9BEAC27DC}" presName="compositeA" presStyleCnt="0"/>
      <dgm:spPr/>
    </dgm:pt>
    <dgm:pt modelId="{EEC101FA-D663-4B06-8B6B-D420CCD827DE}" type="pres">
      <dgm:prSet presAssocID="{5BFFE5CD-890F-4A11-AAE5-CEE9BEAC27DC}" presName="textA" presStyleLbl="revTx" presStyleIdx="2" presStyleCnt="4" custScaleX="201460">
        <dgm:presLayoutVars>
          <dgm:bulletEnabled val="1"/>
        </dgm:presLayoutVars>
      </dgm:prSet>
      <dgm:spPr/>
    </dgm:pt>
    <dgm:pt modelId="{DB7CA72F-18D5-4EF3-A6E5-AC6FA892C80B}" type="pres">
      <dgm:prSet presAssocID="{5BFFE5CD-890F-4A11-AAE5-CEE9BEAC27DC}" presName="circleA" presStyleLbl="node1" presStyleIdx="2" presStyleCnt="4"/>
      <dgm:spPr/>
    </dgm:pt>
    <dgm:pt modelId="{AF0F061F-15AE-422F-95C7-FED3F3F5CB69}" type="pres">
      <dgm:prSet presAssocID="{5BFFE5CD-890F-4A11-AAE5-CEE9BEAC27DC}" presName="spaceA" presStyleCnt="0"/>
      <dgm:spPr/>
    </dgm:pt>
    <dgm:pt modelId="{0143AE9A-AD4A-4886-8104-A96C335E0B6F}" type="pres">
      <dgm:prSet presAssocID="{B3E8CF47-0A8B-4C65-81BA-F0B17FEE45C8}" presName="space" presStyleCnt="0"/>
      <dgm:spPr/>
    </dgm:pt>
    <dgm:pt modelId="{2FC3622B-32FC-4DCE-BA43-0FD63C9F3A6E}" type="pres">
      <dgm:prSet presAssocID="{15FCBA99-38B1-40B7-A31D-141354511B3C}" presName="compositeB" presStyleCnt="0"/>
      <dgm:spPr/>
    </dgm:pt>
    <dgm:pt modelId="{F724787E-5057-49F2-ABF7-8CA546AEC24C}" type="pres">
      <dgm:prSet presAssocID="{15FCBA99-38B1-40B7-A31D-141354511B3C}" presName="textB" presStyleLbl="revTx" presStyleIdx="3" presStyleCnt="4" custScaleX="151582">
        <dgm:presLayoutVars>
          <dgm:bulletEnabled val="1"/>
        </dgm:presLayoutVars>
      </dgm:prSet>
      <dgm:spPr/>
    </dgm:pt>
    <dgm:pt modelId="{6157E698-EEB0-4412-B94D-B93701D281BE}" type="pres">
      <dgm:prSet presAssocID="{15FCBA99-38B1-40B7-A31D-141354511B3C}" presName="circleB" presStyleLbl="node1" presStyleIdx="3" presStyleCnt="4"/>
      <dgm:spPr/>
    </dgm:pt>
    <dgm:pt modelId="{C5B52CAC-CEA1-4244-87BF-3B9FB8E7EF2E}" type="pres">
      <dgm:prSet presAssocID="{15FCBA99-38B1-40B7-A31D-141354511B3C}" presName="spaceB" presStyleCnt="0"/>
      <dgm:spPr/>
    </dgm:pt>
  </dgm:ptLst>
  <dgm:cxnLst>
    <dgm:cxn modelId="{77B2B604-8C9C-4FFC-8E95-7FFDF9E7DDE9}" srcId="{5244A454-252C-448A-9031-BD8F66166016}" destId="{5BFFE5CD-890F-4A11-AAE5-CEE9BEAC27DC}" srcOrd="2" destOrd="0" parTransId="{C614AE68-860F-43AE-AD08-1843CEAC00DF}" sibTransId="{B3E8CF47-0A8B-4C65-81BA-F0B17FEE45C8}"/>
    <dgm:cxn modelId="{F1FD8013-7F67-4672-8196-115DE3C9F4F1}" type="presOf" srcId="{453882D7-3A27-4F22-92CB-EC8EE881E57A}" destId="{6951BC84-4690-42F5-BE4C-A94CDCDB02A4}" srcOrd="0" destOrd="0" presId="urn:microsoft.com/office/officeart/2005/8/layout/hProcess11"/>
    <dgm:cxn modelId="{6B5F491C-A46F-42B1-9355-006BBCC0C95A}" srcId="{5244A454-252C-448A-9031-BD8F66166016}" destId="{5179DBEF-4B76-4036-A5BC-95F59886E8DD}" srcOrd="0" destOrd="0" parTransId="{C899504F-64A4-4485-9CCA-A6C31016C46A}" sibTransId="{65885E4D-FB35-4825-8B0E-80E2D21763EA}"/>
    <dgm:cxn modelId="{EC0AD54F-CBD4-42B9-97D1-D92FB411C848}" srcId="{5244A454-252C-448A-9031-BD8F66166016}" destId="{453882D7-3A27-4F22-92CB-EC8EE881E57A}" srcOrd="1" destOrd="0" parTransId="{4356A1B7-3E84-4CBE-A54D-DF77DAA74980}" sibTransId="{5F6EA84A-954D-4811-9D12-CB7FA45A6AA2}"/>
    <dgm:cxn modelId="{2E23D78D-9AA2-4D81-A3D8-177FD0D7D1C5}" type="presOf" srcId="{5BFFE5CD-890F-4A11-AAE5-CEE9BEAC27DC}" destId="{EEC101FA-D663-4B06-8B6B-D420CCD827DE}" srcOrd="0" destOrd="0" presId="urn:microsoft.com/office/officeart/2005/8/layout/hProcess11"/>
    <dgm:cxn modelId="{382A368E-9166-4BD0-B94E-57AB25821087}" type="presOf" srcId="{5244A454-252C-448A-9031-BD8F66166016}" destId="{787B4C8B-76DA-4D24-91EC-3A924E3DF144}" srcOrd="0" destOrd="0" presId="urn:microsoft.com/office/officeart/2005/8/layout/hProcess11"/>
    <dgm:cxn modelId="{745C009C-04C0-4D8B-AF8C-CA7064D910C6}" type="presOf" srcId="{5179DBEF-4B76-4036-A5BC-95F59886E8DD}" destId="{04E3F5DD-EA7D-453C-856E-54577ACE4048}" srcOrd="0" destOrd="0" presId="urn:microsoft.com/office/officeart/2005/8/layout/hProcess11"/>
    <dgm:cxn modelId="{10893BA9-BF5B-4CA4-8054-AEB9F1BC6A3E}" type="presOf" srcId="{15FCBA99-38B1-40B7-A31D-141354511B3C}" destId="{F724787E-5057-49F2-ABF7-8CA546AEC24C}" srcOrd="0" destOrd="0" presId="urn:microsoft.com/office/officeart/2005/8/layout/hProcess11"/>
    <dgm:cxn modelId="{8C33F9E0-7F64-49AE-A24B-7A0191CFC015}" srcId="{5244A454-252C-448A-9031-BD8F66166016}" destId="{15FCBA99-38B1-40B7-A31D-141354511B3C}" srcOrd="3" destOrd="0" parTransId="{48B4D9A0-3538-4FB5-BE5E-D1A0FF12C6C5}" sibTransId="{DD0E7F19-E76D-4BDB-A760-8BEE11E9CB12}"/>
    <dgm:cxn modelId="{D08AED41-3B38-4725-BFAA-36AB05F127F4}" type="presParOf" srcId="{787B4C8B-76DA-4D24-91EC-3A924E3DF144}" destId="{EE720EB8-2856-48E5-8ECB-11A27D62EFE4}" srcOrd="0" destOrd="0" presId="urn:microsoft.com/office/officeart/2005/8/layout/hProcess11"/>
    <dgm:cxn modelId="{2751E2C3-5D3F-484A-BDDC-3367D8156E95}" type="presParOf" srcId="{787B4C8B-76DA-4D24-91EC-3A924E3DF144}" destId="{670AFFB5-4AAD-481C-92E1-5E25A3589E38}" srcOrd="1" destOrd="0" presId="urn:microsoft.com/office/officeart/2005/8/layout/hProcess11"/>
    <dgm:cxn modelId="{271B17D3-B8BA-433D-B35D-A5246A50BB4E}" type="presParOf" srcId="{670AFFB5-4AAD-481C-92E1-5E25A3589E38}" destId="{496714CF-3895-4A63-BE0F-3321DCE42CCA}" srcOrd="0" destOrd="0" presId="urn:microsoft.com/office/officeart/2005/8/layout/hProcess11"/>
    <dgm:cxn modelId="{8A25EC90-E0CC-4FF7-BC88-B7A165CFA533}" type="presParOf" srcId="{496714CF-3895-4A63-BE0F-3321DCE42CCA}" destId="{04E3F5DD-EA7D-453C-856E-54577ACE4048}" srcOrd="0" destOrd="0" presId="urn:microsoft.com/office/officeart/2005/8/layout/hProcess11"/>
    <dgm:cxn modelId="{9DEA2AAF-0326-4650-AA8B-E725475C9849}" type="presParOf" srcId="{496714CF-3895-4A63-BE0F-3321DCE42CCA}" destId="{5584D919-8A12-4595-B809-6483ACB6CD58}" srcOrd="1" destOrd="0" presId="urn:microsoft.com/office/officeart/2005/8/layout/hProcess11"/>
    <dgm:cxn modelId="{32D08A7F-946D-4803-BCFB-66FAC20236B2}" type="presParOf" srcId="{496714CF-3895-4A63-BE0F-3321DCE42CCA}" destId="{DACBCB1F-57EC-4EB3-B223-DD7368C19D35}" srcOrd="2" destOrd="0" presId="urn:microsoft.com/office/officeart/2005/8/layout/hProcess11"/>
    <dgm:cxn modelId="{578BD611-C93B-4B0E-B1C8-40A61DAC19E9}" type="presParOf" srcId="{670AFFB5-4AAD-481C-92E1-5E25A3589E38}" destId="{C2C8D4DA-6FA5-4BB9-9DC1-A6A461B64011}" srcOrd="1" destOrd="0" presId="urn:microsoft.com/office/officeart/2005/8/layout/hProcess11"/>
    <dgm:cxn modelId="{32C4DA6E-3D34-4025-B98E-F21DB7DDAE20}" type="presParOf" srcId="{670AFFB5-4AAD-481C-92E1-5E25A3589E38}" destId="{F8107D4B-C46D-442B-A785-D7BFCFBAE30D}" srcOrd="2" destOrd="0" presId="urn:microsoft.com/office/officeart/2005/8/layout/hProcess11"/>
    <dgm:cxn modelId="{B14BB0D3-E2CD-4F9C-98A1-70F3853B85F0}" type="presParOf" srcId="{F8107D4B-C46D-442B-A785-D7BFCFBAE30D}" destId="{6951BC84-4690-42F5-BE4C-A94CDCDB02A4}" srcOrd="0" destOrd="0" presId="urn:microsoft.com/office/officeart/2005/8/layout/hProcess11"/>
    <dgm:cxn modelId="{B7181E50-02FD-406A-A5B5-CC5505F8698B}" type="presParOf" srcId="{F8107D4B-C46D-442B-A785-D7BFCFBAE30D}" destId="{D238846F-0584-4E13-AC51-CC1D65EC2CAD}" srcOrd="1" destOrd="0" presId="urn:microsoft.com/office/officeart/2005/8/layout/hProcess11"/>
    <dgm:cxn modelId="{C8E4F710-DD41-4017-8763-D8D698ADE4CB}" type="presParOf" srcId="{F8107D4B-C46D-442B-A785-D7BFCFBAE30D}" destId="{B75D86D8-3DF0-4663-B382-62F30BF25ADE}" srcOrd="2" destOrd="0" presId="urn:microsoft.com/office/officeart/2005/8/layout/hProcess11"/>
    <dgm:cxn modelId="{9B373ACB-8391-456E-9B73-3C31825379C0}" type="presParOf" srcId="{670AFFB5-4AAD-481C-92E1-5E25A3589E38}" destId="{FAC82F31-1AB7-484A-A62B-E9A8F5A8475C}" srcOrd="3" destOrd="0" presId="urn:microsoft.com/office/officeart/2005/8/layout/hProcess11"/>
    <dgm:cxn modelId="{DE33513F-DC54-4C44-981F-80B71832BF4C}" type="presParOf" srcId="{670AFFB5-4AAD-481C-92E1-5E25A3589E38}" destId="{556E2FCA-111C-4331-9FB9-1DCA06135088}" srcOrd="4" destOrd="0" presId="urn:microsoft.com/office/officeart/2005/8/layout/hProcess11"/>
    <dgm:cxn modelId="{E871E206-48AC-4036-9C8E-930CE761C612}" type="presParOf" srcId="{556E2FCA-111C-4331-9FB9-1DCA06135088}" destId="{EEC101FA-D663-4B06-8B6B-D420CCD827DE}" srcOrd="0" destOrd="0" presId="urn:microsoft.com/office/officeart/2005/8/layout/hProcess11"/>
    <dgm:cxn modelId="{706724FB-005B-41B2-9A55-B37FEF7B3590}" type="presParOf" srcId="{556E2FCA-111C-4331-9FB9-1DCA06135088}" destId="{DB7CA72F-18D5-4EF3-A6E5-AC6FA892C80B}" srcOrd="1" destOrd="0" presId="urn:microsoft.com/office/officeart/2005/8/layout/hProcess11"/>
    <dgm:cxn modelId="{7018F674-2DC1-4887-8C46-6375770C4C0F}" type="presParOf" srcId="{556E2FCA-111C-4331-9FB9-1DCA06135088}" destId="{AF0F061F-15AE-422F-95C7-FED3F3F5CB69}" srcOrd="2" destOrd="0" presId="urn:microsoft.com/office/officeart/2005/8/layout/hProcess11"/>
    <dgm:cxn modelId="{45A072E1-C8DD-4CE9-B110-74149E3FA98B}" type="presParOf" srcId="{670AFFB5-4AAD-481C-92E1-5E25A3589E38}" destId="{0143AE9A-AD4A-4886-8104-A96C335E0B6F}" srcOrd="5" destOrd="0" presId="urn:microsoft.com/office/officeart/2005/8/layout/hProcess11"/>
    <dgm:cxn modelId="{240530A2-33F7-4310-9974-3E81759679C6}" type="presParOf" srcId="{670AFFB5-4AAD-481C-92E1-5E25A3589E38}" destId="{2FC3622B-32FC-4DCE-BA43-0FD63C9F3A6E}" srcOrd="6" destOrd="0" presId="urn:microsoft.com/office/officeart/2005/8/layout/hProcess11"/>
    <dgm:cxn modelId="{47C521E7-5A31-4374-A26E-84EDA1995A35}" type="presParOf" srcId="{2FC3622B-32FC-4DCE-BA43-0FD63C9F3A6E}" destId="{F724787E-5057-49F2-ABF7-8CA546AEC24C}" srcOrd="0" destOrd="0" presId="urn:microsoft.com/office/officeart/2005/8/layout/hProcess11"/>
    <dgm:cxn modelId="{461C0948-2B7F-4171-8DEA-697D81059624}" type="presParOf" srcId="{2FC3622B-32FC-4DCE-BA43-0FD63C9F3A6E}" destId="{6157E698-EEB0-4412-B94D-B93701D281BE}" srcOrd="1" destOrd="0" presId="urn:microsoft.com/office/officeart/2005/8/layout/hProcess11"/>
    <dgm:cxn modelId="{C353A498-7D4F-4705-9EFB-DA99C60CC25C}" type="presParOf" srcId="{2FC3622B-32FC-4DCE-BA43-0FD63C9F3A6E}" destId="{C5B52CAC-CEA1-4244-87BF-3B9FB8E7EF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A6D7FA"/>
        </a:solidFill>
      </dgm:spPr>
      <dgm:t>
        <a:bodyPr/>
        <a:lstStyle/>
        <a:p>
          <a:r>
            <a:rPr lang="de-DE" sz="1400" dirty="0"/>
            <a:t>1. Einführung &amp; Grundlagen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Woher stammen die Daten?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/>
      <dgm:t>
        <a:bodyPr/>
        <a:lstStyle/>
        <a:p>
          <a:r>
            <a:rPr lang="de-DE" sz="1400" dirty="0"/>
            <a:t>2. Schablonen-zugang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 Schablonenvorlagen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53B7EBA5-7746-4254-8515-5898EFDE5642}">
      <dgm:prSet phldrT="[Text]" custT="1"/>
      <dgm:spPr/>
      <dgm:t>
        <a:bodyPr/>
        <a:lstStyle/>
        <a:p>
          <a:r>
            <a:rPr lang="de-DE" sz="1200" dirty="0" err="1"/>
            <a:t>WasserBLIcK</a:t>
          </a:r>
          <a:r>
            <a:rPr lang="de-DE" sz="1200" dirty="0"/>
            <a:t>-Account</a:t>
          </a:r>
        </a:p>
      </dgm:t>
    </dgm:pt>
    <dgm:pt modelId="{D1BC26EA-5C95-4186-8971-7F4692472B3B}" type="parTrans" cxnId="{E016CF40-C5E5-4C09-AB99-E5911F27464D}">
      <dgm:prSet/>
      <dgm:spPr/>
      <dgm:t>
        <a:bodyPr/>
        <a:lstStyle/>
        <a:p>
          <a:endParaRPr lang="de-DE"/>
        </a:p>
      </dgm:t>
    </dgm:pt>
    <dgm:pt modelId="{F8DA9714-A6B9-47EE-BF5E-E91638FAC3DE}" type="sibTrans" cxnId="{E016CF40-C5E5-4C09-AB99-E5911F27464D}">
      <dgm:prSet/>
      <dgm:spPr/>
      <dgm:t>
        <a:bodyPr/>
        <a:lstStyle/>
        <a:p>
          <a:endParaRPr lang="de-DE"/>
        </a:p>
      </dgm:t>
    </dgm:pt>
    <dgm:pt modelId="{5B1D7448-8917-4ED5-94B5-96FC8854899C}">
      <dgm:prSet phldrT="[Text]" custT="1"/>
      <dgm:spPr/>
      <dgm:t>
        <a:bodyPr/>
        <a:lstStyle/>
        <a:p>
          <a:r>
            <a:rPr lang="de-DE" sz="1200" dirty="0"/>
            <a:t>Datenmanagement der BfG</a:t>
          </a:r>
        </a:p>
      </dgm:t>
    </dgm:pt>
    <dgm:pt modelId="{30C0DFDA-6098-4E4F-8F8C-F061A318A634}" type="parTrans" cxnId="{573C772A-B5BC-48D0-8624-5F93E0CD3E8A}">
      <dgm:prSet/>
      <dgm:spPr/>
      <dgm:t>
        <a:bodyPr/>
        <a:lstStyle/>
        <a:p>
          <a:endParaRPr lang="de-DE"/>
        </a:p>
      </dgm:t>
    </dgm:pt>
    <dgm:pt modelId="{3A18CB77-EA2B-4195-AB82-729AF1B062FE}" type="sibTrans" cxnId="{573C772A-B5BC-48D0-8624-5F93E0CD3E8A}">
      <dgm:prSet/>
      <dgm:spPr/>
      <dgm:t>
        <a:bodyPr/>
        <a:lstStyle/>
        <a:p>
          <a:endParaRPr lang="de-DE"/>
        </a:p>
      </dgm:t>
    </dgm:pt>
    <dgm:pt modelId="{A877DB2F-7641-4EBA-9FB7-63D673FB027C}">
      <dgm:prSet phldrT="[Text]" custT="1"/>
      <dgm:spPr/>
      <dgm:t>
        <a:bodyPr/>
        <a:lstStyle/>
        <a:p>
          <a:r>
            <a:rPr lang="de-DE" sz="1200" dirty="0"/>
            <a:t> Change Reports</a:t>
          </a:r>
        </a:p>
      </dgm:t>
    </dgm:pt>
    <dgm:pt modelId="{A1F7C219-6652-47A4-8A7B-91019B71AE1D}" type="parTrans" cxnId="{78D7DC3C-84F2-4532-8A60-DC41AB55B8C3}">
      <dgm:prSet/>
      <dgm:spPr/>
      <dgm:t>
        <a:bodyPr/>
        <a:lstStyle/>
        <a:p>
          <a:endParaRPr lang="de-DE"/>
        </a:p>
      </dgm:t>
    </dgm:pt>
    <dgm:pt modelId="{C48181A3-8988-4807-835F-3809A84E8847}" type="sibTrans" cxnId="{78D7DC3C-84F2-4532-8A60-DC41AB55B8C3}">
      <dgm:prSet/>
      <dgm:spPr/>
      <dgm:t>
        <a:bodyPr/>
        <a:lstStyle/>
        <a:p>
          <a:endParaRPr lang="de-DE"/>
        </a:p>
      </dgm:t>
    </dgm:pt>
    <dgm:pt modelId="{7FA5D14F-AD67-42C3-A47C-BB73A5E55DD8}">
      <dgm:prSet phldrT="[Text]" custT="1"/>
      <dgm:spPr/>
      <dgm:t>
        <a:bodyPr/>
        <a:lstStyle/>
        <a:p>
          <a:r>
            <a:rPr lang="de-DE" sz="1200" dirty="0"/>
            <a:t> Geometrie- vs. Sachdaten</a:t>
          </a:r>
        </a:p>
      </dgm:t>
    </dgm:pt>
    <dgm:pt modelId="{23902CC4-F657-4097-9161-B73BEDF5A18F}" type="parTrans" cxnId="{12F83E3A-3517-48F9-8B91-14D87F62A5B7}">
      <dgm:prSet/>
      <dgm:spPr/>
      <dgm:t>
        <a:bodyPr/>
        <a:lstStyle/>
        <a:p>
          <a:endParaRPr lang="de-DE"/>
        </a:p>
      </dgm:t>
    </dgm:pt>
    <dgm:pt modelId="{034A6791-F6EB-4294-B5F7-E1C671758AC9}" type="sibTrans" cxnId="{12F83E3A-3517-48F9-8B91-14D87F62A5B7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/>
      <dgm:t>
        <a:bodyPr/>
        <a:lstStyle/>
        <a:p>
          <a:r>
            <a:rPr lang="de-DE" sz="1400" dirty="0"/>
            <a:t>3. Daten-vorbereitung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13DE9211-E4E9-4784-99E5-6A7FC6BFE837}">
      <dgm:prSet phldrT="[Text]" custT="1"/>
      <dgm:spPr/>
      <dgm:t>
        <a:bodyPr/>
        <a:lstStyle/>
        <a:p>
          <a:r>
            <a:rPr lang="de-DE" sz="1200" dirty="0"/>
            <a:t>Tipps &amp; Hinweise</a:t>
          </a:r>
        </a:p>
      </dgm:t>
    </dgm:pt>
    <dgm:pt modelId="{ACF0965E-8624-449B-9DC0-F91EB2CE0CF2}" type="parTrans" cxnId="{E27FC902-F579-415D-8930-F05B5686A958}">
      <dgm:prSet/>
      <dgm:spPr/>
      <dgm:t>
        <a:bodyPr/>
        <a:lstStyle/>
        <a:p>
          <a:endParaRPr lang="de-DE"/>
        </a:p>
      </dgm:t>
    </dgm:pt>
    <dgm:pt modelId="{168D180C-73EB-4123-BD62-D8B2773192F6}" type="sibTrans" cxnId="{E27FC902-F579-415D-8930-F05B5686A958}">
      <dgm:prSet/>
      <dgm:spPr/>
      <dgm:t>
        <a:bodyPr/>
        <a:lstStyle/>
        <a:p>
          <a:endParaRPr lang="de-DE"/>
        </a:p>
      </dgm:t>
    </dgm:pt>
    <dgm:pt modelId="{AE98B525-6338-4166-B156-C175AC5F6A7B}">
      <dgm:prSet phldrT="[Text]" custT="1"/>
      <dgm:spPr/>
      <dgm:t>
        <a:bodyPr/>
        <a:lstStyle/>
        <a:p>
          <a:r>
            <a:rPr lang="de-DE" sz="1200" dirty="0"/>
            <a:t>Befüllung</a:t>
          </a:r>
        </a:p>
      </dgm:t>
    </dgm:pt>
    <dgm:pt modelId="{A4FA7FC2-8C3F-4C4D-9FC0-34A60974FE0D}" type="sibTrans" cxnId="{B317A89D-F64C-4644-A205-2B4E90699399}">
      <dgm:prSet/>
      <dgm:spPr/>
      <dgm:t>
        <a:bodyPr/>
        <a:lstStyle/>
        <a:p>
          <a:endParaRPr lang="de-DE"/>
        </a:p>
      </dgm:t>
    </dgm:pt>
    <dgm:pt modelId="{D56B7AD0-727E-4F06-86D1-3DD95E2E2810}" type="parTrans" cxnId="{B317A89D-F64C-4644-A205-2B4E90699399}">
      <dgm:prSet/>
      <dgm:spPr/>
      <dgm:t>
        <a:bodyPr/>
        <a:lstStyle/>
        <a:p>
          <a:endParaRPr lang="de-DE"/>
        </a:p>
      </dgm:t>
    </dgm:pt>
    <dgm:pt modelId="{7876A81B-E1F0-437F-91D3-75CDBBD5CA2E}">
      <dgm:prSet phldrT="[Text]" custT="1"/>
      <dgm:spPr/>
      <dgm:t>
        <a:bodyPr/>
        <a:lstStyle/>
        <a:p>
          <a:r>
            <a:rPr lang="de-DE" sz="1200" dirty="0"/>
            <a:t>4. WasserBLIcK-Upload</a:t>
          </a:r>
        </a:p>
      </dgm:t>
    </dgm:pt>
    <dgm:pt modelId="{BEC82E23-189C-4C7B-9F61-6A4F115FB682}" type="parTrans" cxnId="{0EEA89B4-4AFC-4976-A929-2A74DBFED56F}">
      <dgm:prSet/>
      <dgm:spPr/>
      <dgm:t>
        <a:bodyPr/>
        <a:lstStyle/>
        <a:p>
          <a:endParaRPr lang="de-DE"/>
        </a:p>
      </dgm:t>
    </dgm:pt>
    <dgm:pt modelId="{4B1E6F20-B2E3-4D9F-A2AC-B49CC065F20C}" type="sibTrans" cxnId="{0EEA89B4-4AFC-4976-A929-2A74DBFED56F}">
      <dgm:prSet/>
      <dgm:spPr/>
      <dgm:t>
        <a:bodyPr/>
        <a:lstStyle/>
        <a:p>
          <a:endParaRPr lang="de-DE"/>
        </a:p>
      </dgm:t>
    </dgm:pt>
    <dgm:pt modelId="{30CE1553-F76F-466B-8C81-6245B4B37E4B}">
      <dgm:prSet phldrT="[Text]" custT="1"/>
      <dgm:spPr/>
      <dgm:t>
        <a:bodyPr/>
        <a:lstStyle/>
        <a:p>
          <a:r>
            <a:rPr lang="de-DE" sz="1200" dirty="0"/>
            <a:t>Unterschiede Neu- und Nachlieferung</a:t>
          </a:r>
        </a:p>
      </dgm:t>
    </dgm:pt>
    <dgm:pt modelId="{63D25E58-5617-44A6-8005-4D16A3288DAF}" type="parTrans" cxnId="{C2B8BB54-B3A4-46ED-9002-91398BCDDAD4}">
      <dgm:prSet/>
      <dgm:spPr/>
      <dgm:t>
        <a:bodyPr/>
        <a:lstStyle/>
        <a:p>
          <a:endParaRPr lang="de-DE"/>
        </a:p>
      </dgm:t>
    </dgm:pt>
    <dgm:pt modelId="{A66D9D85-D7D0-45A9-907B-8CC56C4F4D55}" type="sibTrans" cxnId="{C2B8BB54-B3A4-46ED-9002-91398BCDDAD4}">
      <dgm:prSet/>
      <dgm:spPr/>
      <dgm:t>
        <a:bodyPr/>
        <a:lstStyle/>
        <a:p>
          <a:endParaRPr lang="de-DE"/>
        </a:p>
      </dgm:t>
    </dgm:pt>
    <dgm:pt modelId="{AAB0C026-BE57-4246-904D-F5CBE2B009CF}">
      <dgm:prSet custT="1"/>
      <dgm:spPr/>
      <dgm:t>
        <a:bodyPr/>
        <a:lstStyle/>
        <a:p>
          <a:r>
            <a:rPr lang="de-DE" sz="1200" dirty="0"/>
            <a:t>Upload-Formular</a:t>
          </a:r>
        </a:p>
      </dgm:t>
    </dgm:pt>
    <dgm:pt modelId="{5E372CB9-C83F-4788-82A0-8A6D2E0AB2BD}" type="parTrans" cxnId="{5254D1E2-4D41-4CDE-8113-ADD764D925EC}">
      <dgm:prSet/>
      <dgm:spPr/>
      <dgm:t>
        <a:bodyPr/>
        <a:lstStyle/>
        <a:p>
          <a:endParaRPr lang="de-DE"/>
        </a:p>
      </dgm:t>
    </dgm:pt>
    <dgm:pt modelId="{21D96AED-48EA-4695-B758-EB771CE24B76}" type="sibTrans" cxnId="{5254D1E2-4D41-4CDE-8113-ADD764D925EC}">
      <dgm:prSet/>
      <dgm:spPr/>
      <dgm:t>
        <a:bodyPr/>
        <a:lstStyle/>
        <a:p>
          <a:endParaRPr lang="de-DE"/>
        </a:p>
      </dgm:t>
    </dgm:pt>
    <dgm:pt modelId="{AB2520C3-9EB3-471F-BD6F-5F25702936DD}">
      <dgm:prSet custT="1"/>
      <dgm:spPr/>
      <dgm:t>
        <a:bodyPr/>
        <a:lstStyle/>
        <a:p>
          <a:r>
            <a:rPr lang="de-DE" sz="1200" dirty="0"/>
            <a:t>Hochladen der Datei</a:t>
          </a:r>
        </a:p>
      </dgm:t>
    </dgm:pt>
    <dgm:pt modelId="{72003294-10BF-46DB-B201-870CBC42C37F}" type="parTrans" cxnId="{6598D8A4-7067-477F-9828-36C47994152E}">
      <dgm:prSet/>
      <dgm:spPr/>
      <dgm:t>
        <a:bodyPr/>
        <a:lstStyle/>
        <a:p>
          <a:endParaRPr lang="de-DE"/>
        </a:p>
      </dgm:t>
    </dgm:pt>
    <dgm:pt modelId="{F7979749-4207-4045-972E-89F14F52904C}" type="sibTrans" cxnId="{6598D8A4-7067-477F-9828-36C47994152E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3"/>
      <dgm:spPr/>
    </dgm:pt>
    <dgm:pt modelId="{3D3CB9F7-FFB6-4FF8-82F7-4F407B6D3C42}" type="pres">
      <dgm:prSet presAssocID="{5B2A2EA4-EF1C-4896-98BD-F2701DAAA27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4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3"/>
      <dgm:spPr/>
    </dgm:pt>
    <dgm:pt modelId="{EAB8167E-9692-4CE6-B7D6-06AA98AAB9FB}" type="pres">
      <dgm:prSet presAssocID="{F8D611DA-4047-4ADD-B76E-BE8A56D2693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4" custScaleX="225521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4AE5A39-AB1F-47EB-BB47-62B55B628434}" type="pres">
      <dgm:prSet presAssocID="{D07303DA-B5F7-409B-8A9B-591B93EB470E}" presName="bentUpArrow1" presStyleLbl="alignImgPlace1" presStyleIdx="2" presStyleCnt="3"/>
      <dgm:spPr/>
    </dgm:pt>
    <dgm:pt modelId="{7C6F06CC-1E19-444F-A7DD-855BD737F8F6}" type="pres">
      <dgm:prSet presAssocID="{D07303DA-B5F7-409B-8A9B-591B93EB470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18F6D84-07A9-4611-8B97-EA8CF14495D8}" type="pres">
      <dgm:prSet presAssocID="{D07303DA-B5F7-409B-8A9B-591B93EB470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F49575-6B59-49D6-B069-2EDA7B0735FA}" type="pres">
      <dgm:prSet presAssocID="{40ED73AD-FB17-4ECE-82C1-2077277B1F44}" presName="sibTrans" presStyleCnt="0"/>
      <dgm:spPr/>
    </dgm:pt>
    <dgm:pt modelId="{FED94D9C-0235-4424-8C49-70E9D0547F68}" type="pres">
      <dgm:prSet presAssocID="{7876A81B-E1F0-437F-91D3-75CDBBD5CA2E}" presName="composite" presStyleCnt="0"/>
      <dgm:spPr/>
    </dgm:pt>
    <dgm:pt modelId="{7143106F-7E13-46EF-8297-D8F30C0A060F}" type="pres">
      <dgm:prSet presAssocID="{7876A81B-E1F0-437F-91D3-75CDBBD5CA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C868852-59FE-4EED-9548-49A26CB6149C}" type="pres">
      <dgm:prSet presAssocID="{7876A81B-E1F0-437F-91D3-75CDBBD5CA2E}" presName="FinalChildText" presStyleLbl="revTx" presStyleIdx="3" presStyleCnt="4" custScaleX="132352" custLinFactNeighborX="36521" custLinFactNeighborY="-3831">
        <dgm:presLayoutVars>
          <dgm:chMax val="0"/>
          <dgm:chPref val="0"/>
          <dgm:bulletEnabled val="1"/>
        </dgm:presLayoutVars>
      </dgm:prSet>
      <dgm:spPr/>
    </dgm:pt>
  </dgm:ptLst>
  <dgm:cxnLst>
    <dgm:cxn modelId="{E27FC902-F579-415D-8930-F05B5686A958}" srcId="{D07303DA-B5F7-409B-8A9B-591B93EB470E}" destId="{13DE9211-E4E9-4784-99E5-6A7FC6BFE837}" srcOrd="1" destOrd="0" parTransId="{ACF0965E-8624-449B-9DC0-F91EB2CE0CF2}" sibTransId="{168D180C-73EB-4123-BD62-D8B2773192F6}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4C489128-B67C-496E-91DE-5238F105BAFF}" type="presOf" srcId="{7876A81B-E1F0-437F-91D3-75CDBBD5CA2E}" destId="{7143106F-7E13-46EF-8297-D8F30C0A060F}" srcOrd="0" destOrd="0" presId="urn:microsoft.com/office/officeart/2005/8/layout/StepDownProcess"/>
    <dgm:cxn modelId="{573C772A-B5BC-48D0-8624-5F93E0CD3E8A}" srcId="{5B2A2EA4-EF1C-4896-98BD-F2701DAAA276}" destId="{5B1D7448-8917-4ED5-94B5-96FC8854899C}" srcOrd="2" destOrd="0" parTransId="{30C0DFDA-6098-4E4F-8F8C-F061A318A634}" sibTransId="{3A18CB77-EA2B-4195-AB82-729AF1B062FE}"/>
    <dgm:cxn modelId="{9C6BA235-7D08-41E0-A4A2-1755472A3AAF}" type="presOf" srcId="{A877DB2F-7641-4EBA-9FB7-63D673FB027C}" destId="{4BEE7583-153C-44EA-97EA-0A139F08199F}" srcOrd="0" destOrd="1" presId="urn:microsoft.com/office/officeart/2005/8/layout/StepDownProcess"/>
    <dgm:cxn modelId="{12F83E3A-3517-48F9-8B91-14D87F62A5B7}" srcId="{F8D611DA-4047-4ADD-B76E-BE8A56D26936}" destId="{7FA5D14F-AD67-42C3-A47C-BB73A5E55DD8}" srcOrd="2" destOrd="0" parTransId="{23902CC4-F657-4097-9161-B73BEDF5A18F}" sibTransId="{034A6791-F6EB-4294-B5F7-E1C671758AC9}"/>
    <dgm:cxn modelId="{78D7DC3C-84F2-4532-8A60-DC41AB55B8C3}" srcId="{F8D611DA-4047-4ADD-B76E-BE8A56D26936}" destId="{A877DB2F-7641-4EBA-9FB7-63D673FB027C}" srcOrd="1" destOrd="0" parTransId="{A1F7C219-6652-47A4-8A7B-91019B71AE1D}" sibTransId="{C48181A3-8988-4807-835F-3809A84E8847}"/>
    <dgm:cxn modelId="{E016CF40-C5E5-4C09-AB99-E5911F27464D}" srcId="{5B2A2EA4-EF1C-4896-98BD-F2701DAAA276}" destId="{53B7EBA5-7746-4254-8515-5898EFDE5642}" srcOrd="1" destOrd="0" parTransId="{D1BC26EA-5C95-4186-8971-7F4692472B3B}" sibTransId="{F8DA9714-A6B9-47EE-BF5E-E91638FAC3DE}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F72C325D-447C-4F64-BB05-26A9CA9C6EDF}" type="presOf" srcId="{5B1D7448-8917-4ED5-94B5-96FC8854899C}" destId="{1DE1F5F1-F9B0-4793-BB8A-DB3FBBB9F230}" srcOrd="0" destOrd="2" presId="urn:microsoft.com/office/officeart/2005/8/layout/StepDownProcess"/>
    <dgm:cxn modelId="{64D72A60-C73E-4F48-A282-670D98D1BB64}" type="presOf" srcId="{53B7EBA5-7746-4254-8515-5898EFDE5642}" destId="{1DE1F5F1-F9B0-4793-BB8A-DB3FBBB9F230}" srcOrd="0" destOrd="1" presId="urn:microsoft.com/office/officeart/2005/8/layout/StepDownProcess"/>
    <dgm:cxn modelId="{E003B748-FA45-4608-8DC7-63E8AE84C745}" type="presOf" srcId="{7FA5D14F-AD67-42C3-A47C-BB73A5E55DD8}" destId="{4BEE7583-153C-44EA-97EA-0A139F08199F}" srcOrd="0" destOrd="2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C2B8BB54-B3A4-46ED-9002-91398BCDDAD4}" srcId="{7876A81B-E1F0-437F-91D3-75CDBBD5CA2E}" destId="{30CE1553-F76F-466B-8C81-6245B4B37E4B}" srcOrd="0" destOrd="0" parTransId="{63D25E58-5617-44A6-8005-4D16A3288DAF}" sibTransId="{A66D9D85-D7D0-45A9-907B-8CC56C4F4D55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D17CAE86-D9B8-4E4D-BFA5-8CAD77A50AC9}" type="presOf" srcId="{AE98B525-6338-4166-B156-C175AC5F6A7B}" destId="{D18F6D84-07A9-4611-8B97-EA8CF14495D8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27FF8E94-6F73-44EA-BCD7-0A4A10877DC6}" type="presOf" srcId="{13DE9211-E4E9-4784-99E5-6A7FC6BFE837}" destId="{D18F6D84-07A9-4611-8B97-EA8CF14495D8}" srcOrd="0" destOrd="1" presId="urn:microsoft.com/office/officeart/2005/8/layout/StepDownProcess"/>
    <dgm:cxn modelId="{B317A89D-F64C-4644-A205-2B4E90699399}" srcId="{D07303DA-B5F7-409B-8A9B-591B93EB470E}" destId="{AE98B525-6338-4166-B156-C175AC5F6A7B}" srcOrd="0" destOrd="0" parTransId="{D56B7AD0-727E-4F06-86D1-3DD95E2E2810}" sibTransId="{A4FA7FC2-8C3F-4C4D-9FC0-34A60974FE0D}"/>
    <dgm:cxn modelId="{E7A3DFA0-0315-4E3D-AD48-FD05342EC05B}" type="presOf" srcId="{30CE1553-F76F-466B-8C81-6245B4B37E4B}" destId="{AC868852-59FE-4EED-9548-49A26CB6149C}" srcOrd="0" destOrd="0" presId="urn:microsoft.com/office/officeart/2005/8/layout/StepDownProcess"/>
    <dgm:cxn modelId="{66B1CBA1-F843-47B3-92FD-8124CF2EAAE3}" type="presOf" srcId="{AB2520C3-9EB3-471F-BD6F-5F25702936DD}" destId="{AC868852-59FE-4EED-9548-49A26CB6149C}" srcOrd="0" destOrd="2" presId="urn:microsoft.com/office/officeart/2005/8/layout/StepDownProcess"/>
    <dgm:cxn modelId="{6598D8A4-7067-477F-9828-36C47994152E}" srcId="{7876A81B-E1F0-437F-91D3-75CDBBD5CA2E}" destId="{AB2520C3-9EB3-471F-BD6F-5F25702936DD}" srcOrd="2" destOrd="0" parTransId="{72003294-10BF-46DB-B201-870CBC42C37F}" sibTransId="{F7979749-4207-4045-972E-89F14F52904C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0EEA89B4-4AFC-4976-A929-2A74DBFED56F}" srcId="{5721C5A8-4DB4-466B-9EB2-4BB1B0D7924A}" destId="{7876A81B-E1F0-437F-91D3-75CDBBD5CA2E}" srcOrd="3" destOrd="0" parTransId="{BEC82E23-189C-4C7B-9F61-6A4F115FB682}" sibTransId="{4B1E6F20-B2E3-4D9F-A2AC-B49CC065F20C}"/>
    <dgm:cxn modelId="{6A75F4BE-D683-4089-A95B-39A8D9C12D54}" type="presOf" srcId="{AAB0C026-BE57-4246-904D-F5CBE2B009CF}" destId="{AC868852-59FE-4EED-9548-49A26CB6149C}" srcOrd="0" destOrd="1" presId="urn:microsoft.com/office/officeart/2005/8/layout/StepDownProcess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5254D1E2-4D41-4CDE-8113-ADD764D925EC}" srcId="{7876A81B-E1F0-437F-91D3-75CDBBD5CA2E}" destId="{AAB0C026-BE57-4246-904D-F5CBE2B009CF}" srcOrd="1" destOrd="0" parTransId="{5E372CB9-C83F-4788-82A0-8A6D2E0AB2BD}" sibTransId="{21D96AED-48EA-4695-B758-EB771CE24B76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3C7AE4E3-8FE3-4B48-9C8E-0094F6DDA21F}" type="presParOf" srcId="{E7355740-309E-4C0E-BB7D-FB5DF5ECAF7E}" destId="{74AE5A39-AB1F-47EB-BB47-62B55B628434}" srcOrd="0" destOrd="0" presId="urn:microsoft.com/office/officeart/2005/8/layout/StepDownProcess"/>
    <dgm:cxn modelId="{675C6892-0C8C-49D3-B522-4651B80EF87B}" type="presParOf" srcId="{E7355740-309E-4C0E-BB7D-FB5DF5ECAF7E}" destId="{7C6F06CC-1E19-444F-A7DD-855BD737F8F6}" srcOrd="1" destOrd="0" presId="urn:microsoft.com/office/officeart/2005/8/layout/StepDownProcess"/>
    <dgm:cxn modelId="{19F9B04C-8D62-4D78-B062-D4A1AD001037}" type="presParOf" srcId="{E7355740-309E-4C0E-BB7D-FB5DF5ECAF7E}" destId="{D18F6D84-07A9-4611-8B97-EA8CF14495D8}" srcOrd="2" destOrd="0" presId="urn:microsoft.com/office/officeart/2005/8/layout/StepDownProcess"/>
    <dgm:cxn modelId="{0EFA9E69-ACE7-4EC5-9649-773FB93E4D8D}" type="presParOf" srcId="{F6D28536-60C9-4682-A929-49E2829B654B}" destId="{04F49575-6B59-49D6-B069-2EDA7B0735FA}" srcOrd="5" destOrd="0" presId="urn:microsoft.com/office/officeart/2005/8/layout/StepDownProcess"/>
    <dgm:cxn modelId="{0F92509E-2F9A-4525-9835-2055CD2847FC}" type="presParOf" srcId="{F6D28536-60C9-4682-A929-49E2829B654B}" destId="{FED94D9C-0235-4424-8C49-70E9D0547F68}" srcOrd="6" destOrd="0" presId="urn:microsoft.com/office/officeart/2005/8/layout/StepDownProcess"/>
    <dgm:cxn modelId="{4CC5915E-BC53-4CAE-B208-7ADB2DB14735}" type="presParOf" srcId="{FED94D9C-0235-4424-8C49-70E9D0547F68}" destId="{7143106F-7E13-46EF-8297-D8F30C0A060F}" srcOrd="0" destOrd="0" presId="urn:microsoft.com/office/officeart/2005/8/layout/StepDownProcess"/>
    <dgm:cxn modelId="{AAFE242C-E873-41D5-A4CD-5C0395CBBB9D}" type="presParOf" srcId="{FED94D9C-0235-4424-8C49-70E9D0547F68}" destId="{AC868852-59FE-4EED-9548-49A26CB614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/>
      <dgm:t>
        <a:bodyPr/>
        <a:lstStyle/>
        <a:p>
          <a:r>
            <a:rPr lang="de-DE" sz="1400" dirty="0"/>
            <a:t>5. Umgang mit Fehlermeldungen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Error.log-Datei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e-DE" sz="1400" dirty="0"/>
            <a:t>6. Infos zum BWP 4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Was ist neu ? 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400" dirty="0"/>
            <a:t>7. Unterstützungsangebote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E6CF3BF2-72E7-4D7F-A65F-26B1D4019DBC}">
      <dgm:prSet phldrT="[Text]" custT="1"/>
      <dgm:spPr/>
      <dgm:t>
        <a:bodyPr/>
        <a:lstStyle/>
        <a:p>
          <a:r>
            <a:rPr lang="de-DE" sz="1200" dirty="0"/>
            <a:t>Mögliche Probleme</a:t>
          </a:r>
        </a:p>
      </dgm:t>
    </dgm:pt>
    <dgm:pt modelId="{52CBE70E-C427-4541-A8CB-99895A90F06A}" type="parTrans" cxnId="{3403269F-DF2D-432E-A28A-C0637199B43C}">
      <dgm:prSet/>
      <dgm:spPr/>
      <dgm:t>
        <a:bodyPr/>
        <a:lstStyle/>
        <a:p>
          <a:endParaRPr lang="de-DE"/>
        </a:p>
      </dgm:t>
    </dgm:pt>
    <dgm:pt modelId="{1D36FD2C-F4DF-4296-BF98-23AF03C37547}" type="sibTrans" cxnId="{3403269F-DF2D-432E-A28A-C0637199B43C}">
      <dgm:prSet/>
      <dgm:spPr/>
      <dgm:t>
        <a:bodyPr/>
        <a:lstStyle/>
        <a:p>
          <a:endParaRPr lang="de-DE"/>
        </a:p>
      </dgm:t>
    </dgm:pt>
    <dgm:pt modelId="{929129FA-537C-4C86-8AC5-64FA5F644BDC}">
      <dgm:prSet phldrT="[Text]" custT="1"/>
      <dgm:spPr>
        <a:noFill/>
      </dgm:spPr>
      <dgm:t>
        <a:bodyPr/>
        <a:lstStyle/>
        <a:p>
          <a:r>
            <a:rPr lang="de-DE" sz="1200" dirty="0"/>
            <a:t>Statistiknavigator</a:t>
          </a:r>
        </a:p>
      </dgm:t>
    </dgm:pt>
    <dgm:pt modelId="{7646314C-38DE-4D71-A945-AAF4D01BB275}" type="parTrans" cxnId="{B7BC4AC2-69A3-4E6D-BCB4-E7FA54697602}">
      <dgm:prSet/>
      <dgm:spPr/>
      <dgm:t>
        <a:bodyPr/>
        <a:lstStyle/>
        <a:p>
          <a:endParaRPr lang="de-DE"/>
        </a:p>
      </dgm:t>
    </dgm:pt>
    <dgm:pt modelId="{AAE4F6ED-8E2F-4D48-A061-214DF5EEC0A5}" type="sibTrans" cxnId="{B7BC4AC2-69A3-4E6D-BCB4-E7FA54697602}">
      <dgm:prSet/>
      <dgm:spPr/>
      <dgm:t>
        <a:bodyPr/>
        <a:lstStyle/>
        <a:p>
          <a:endParaRPr lang="de-DE"/>
        </a:p>
      </dgm:t>
    </dgm:pt>
    <dgm:pt modelId="{74F925E1-EB54-4D35-A98D-55E110D1B64F}">
      <dgm:prSet phldrT="[Text]" custT="1"/>
      <dgm:spPr>
        <a:noFill/>
      </dgm:spPr>
      <dgm:t>
        <a:bodyPr/>
        <a:lstStyle/>
        <a:p>
          <a:r>
            <a:rPr lang="de-DE" sz="1200" dirty="0"/>
            <a:t>Änderungsverfolgung</a:t>
          </a:r>
        </a:p>
      </dgm:t>
    </dgm:pt>
    <dgm:pt modelId="{C46C2617-A639-4BDF-A24A-0818682C8F06}" type="parTrans" cxnId="{A04975E1-CF7C-47EC-BBCA-F45A400575CE}">
      <dgm:prSet/>
      <dgm:spPr/>
      <dgm:t>
        <a:bodyPr/>
        <a:lstStyle/>
        <a:p>
          <a:endParaRPr lang="de-DE"/>
        </a:p>
      </dgm:t>
    </dgm:pt>
    <dgm:pt modelId="{C53ADDB0-1381-4BC3-9936-E3411939DBFE}" type="sibTrans" cxnId="{A04975E1-CF7C-47EC-BBCA-F45A400575CE}">
      <dgm:prSet/>
      <dgm:spPr/>
      <dgm:t>
        <a:bodyPr/>
        <a:lstStyle/>
        <a:p>
          <a:endParaRPr lang="de-DE"/>
        </a:p>
      </dgm:t>
    </dgm:pt>
    <dgm:pt modelId="{4FDFC5A0-695E-4A6E-8B11-AC2252DA2665}">
      <dgm:prSet phldrT="[Text]" custT="1"/>
      <dgm:spPr>
        <a:noFill/>
      </dgm:spPr>
      <dgm:t>
        <a:bodyPr/>
        <a:lstStyle/>
        <a:p>
          <a:r>
            <a:rPr lang="de-DE" sz="1200" dirty="0" err="1"/>
            <a:t>Classificationreporter</a:t>
          </a:r>
          <a:endParaRPr lang="de-DE" sz="1200" dirty="0"/>
        </a:p>
      </dgm:t>
    </dgm:pt>
    <dgm:pt modelId="{CC81CB50-072E-4FE9-9B4F-2367FF3E693D}" type="parTrans" cxnId="{962D2AD5-8CAF-4970-8B1F-F1658531DFA1}">
      <dgm:prSet/>
      <dgm:spPr/>
      <dgm:t>
        <a:bodyPr/>
        <a:lstStyle/>
        <a:p>
          <a:endParaRPr lang="de-DE"/>
        </a:p>
      </dgm:t>
    </dgm:pt>
    <dgm:pt modelId="{F1C34DD9-457B-436C-A6B6-E96CDF1E5F87}" type="sibTrans" cxnId="{962D2AD5-8CAF-4970-8B1F-F1658531DFA1}">
      <dgm:prSet/>
      <dgm:spPr/>
      <dgm:t>
        <a:bodyPr/>
        <a:lstStyle/>
        <a:p>
          <a:endParaRPr lang="de-DE"/>
        </a:p>
      </dgm:t>
    </dgm:pt>
    <dgm:pt modelId="{E3C73C07-0861-4249-8D6C-BA875FEFC2EE}">
      <dgm:prSet phldrT="[Text]" custT="1"/>
      <dgm:spPr/>
      <dgm:t>
        <a:bodyPr/>
        <a:lstStyle/>
        <a:p>
          <a:r>
            <a:rPr lang="de-DE" sz="1200" dirty="0"/>
            <a:t>Wo laufen noch Abstimmungen?</a:t>
          </a:r>
        </a:p>
      </dgm:t>
    </dgm:pt>
    <dgm:pt modelId="{CECAF1D6-853E-429A-BBEF-7BBB2FB17AFF}" type="parTrans" cxnId="{1D0F60D3-430E-459F-A462-8DBFD145E04C}">
      <dgm:prSet/>
      <dgm:spPr/>
      <dgm:t>
        <a:bodyPr/>
        <a:lstStyle/>
        <a:p>
          <a:endParaRPr lang="de-DE"/>
        </a:p>
      </dgm:t>
    </dgm:pt>
    <dgm:pt modelId="{5813D6E6-7806-4444-8C78-994AA5B13BA6}" type="sibTrans" cxnId="{1D0F60D3-430E-459F-A462-8DBFD145E04C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2"/>
      <dgm:spPr/>
    </dgm:pt>
    <dgm:pt modelId="{3D3CB9F7-FFB6-4FF8-82F7-4F407B6D3C42}" type="pres">
      <dgm:prSet presAssocID="{5B2A2EA4-EF1C-4896-98BD-F2701DAAA276}" presName="ParentText" presStyleLbl="node1" presStyleIdx="0" presStyleCnt="3" custScaleX="115205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3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2"/>
      <dgm:spPr/>
    </dgm:pt>
    <dgm:pt modelId="{EAB8167E-9692-4CE6-B7D6-06AA98AAB9FB}" type="pres">
      <dgm:prSet presAssocID="{F8D611DA-4047-4ADD-B76E-BE8A56D26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3" custScaleX="178103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C6F06CC-1E19-444F-A7DD-855BD737F8F6}" type="pres">
      <dgm:prSet presAssocID="{D07303DA-B5F7-409B-8A9B-591B93EB47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D79A71-EC3C-40A6-896B-5233187D271B}" type="pres">
      <dgm:prSet presAssocID="{D07303DA-B5F7-409B-8A9B-591B93EB470E}" presName="FinalChildText" presStyleLbl="revTx" presStyleIdx="2" presStyleCnt="3" custScaleX="174404" custScaleY="133198" custLinFactNeighborX="41907" custLinFactNeighborY="-6257">
        <dgm:presLayoutVars>
          <dgm:chMax val="0"/>
          <dgm:chPref val="0"/>
          <dgm:bulletEnabled val="1"/>
        </dgm:presLayoutVars>
      </dgm:prSet>
      <dgm:spPr/>
    </dgm:pt>
  </dgm:ptLst>
  <dgm:cxnLst>
    <dgm:cxn modelId="{04791208-59F0-4BB0-964E-3070C5D7CFC1}" type="presOf" srcId="{74F925E1-EB54-4D35-A98D-55E110D1B64F}" destId="{4CD79A71-EC3C-40A6-896B-5233187D271B}" srcOrd="0" destOrd="1" presId="urn:microsoft.com/office/officeart/2005/8/layout/StepDownProcess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0F8D9E91-A0E8-4622-95E5-3D915922925C}" type="presOf" srcId="{929129FA-537C-4C86-8AC5-64FA5F644BDC}" destId="{4CD79A71-EC3C-40A6-896B-5233187D271B}" srcOrd="0" destOrd="0" presId="urn:microsoft.com/office/officeart/2005/8/layout/StepDownProcess"/>
    <dgm:cxn modelId="{3403269F-DF2D-432E-A28A-C0637199B43C}" srcId="{5B2A2EA4-EF1C-4896-98BD-F2701DAAA276}" destId="{E6CF3BF2-72E7-4D7F-A65F-26B1D4019DBC}" srcOrd="1" destOrd="0" parTransId="{52CBE70E-C427-4541-A8CB-99895A90F06A}" sibTransId="{1D36FD2C-F4DF-4296-BF98-23AF03C37547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0AD7B1AC-DB43-4570-81E0-A0C650682E81}" type="presOf" srcId="{E3C73C07-0861-4249-8D6C-BA875FEFC2EE}" destId="{4BEE7583-153C-44EA-97EA-0A139F08199F}" srcOrd="0" destOrd="1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B7BC4AC2-69A3-4E6D-BCB4-E7FA54697602}" srcId="{D07303DA-B5F7-409B-8A9B-591B93EB470E}" destId="{929129FA-537C-4C86-8AC5-64FA5F644BDC}" srcOrd="0" destOrd="0" parTransId="{7646314C-38DE-4D71-A945-AAF4D01BB275}" sibTransId="{AAE4F6ED-8E2F-4D48-A061-214DF5EEC0A5}"/>
    <dgm:cxn modelId="{1D0F60D3-430E-459F-A462-8DBFD145E04C}" srcId="{F8D611DA-4047-4ADD-B76E-BE8A56D26936}" destId="{E3C73C07-0861-4249-8D6C-BA875FEFC2EE}" srcOrd="1" destOrd="0" parTransId="{CECAF1D6-853E-429A-BBEF-7BBB2FB17AFF}" sibTransId="{5813D6E6-7806-4444-8C78-994AA5B13BA6}"/>
    <dgm:cxn modelId="{962D2AD5-8CAF-4970-8B1F-F1658531DFA1}" srcId="{D07303DA-B5F7-409B-8A9B-591B93EB470E}" destId="{4FDFC5A0-695E-4A6E-8B11-AC2252DA2665}" srcOrd="2" destOrd="0" parTransId="{CC81CB50-072E-4FE9-9B4F-2367FF3E693D}" sibTransId="{F1C34DD9-457B-436C-A6B6-E96CDF1E5F87}"/>
    <dgm:cxn modelId="{C75DD8D9-E072-4566-9A4F-CE3EC6D578BA}" type="presOf" srcId="{4FDFC5A0-695E-4A6E-8B11-AC2252DA2665}" destId="{4CD79A71-EC3C-40A6-896B-5233187D271B}" srcOrd="0" destOrd="2" presId="urn:microsoft.com/office/officeart/2005/8/layout/StepDownProcess"/>
    <dgm:cxn modelId="{45210ADB-41B3-46AA-B9EF-27A9AEE8C331}" type="presOf" srcId="{E6CF3BF2-72E7-4D7F-A65F-26B1D4019DBC}" destId="{1DE1F5F1-F9B0-4793-BB8A-DB3FBBB9F230}" srcOrd="0" destOrd="1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A04975E1-CF7C-47EC-BBCA-F45A400575CE}" srcId="{D07303DA-B5F7-409B-8A9B-591B93EB470E}" destId="{74F925E1-EB54-4D35-A98D-55E110D1B64F}" srcOrd="1" destOrd="0" parTransId="{C46C2617-A639-4BDF-A24A-0818682C8F06}" sibTransId="{C53ADDB0-1381-4BC3-9936-E3411939DBFE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675C6892-0C8C-49D3-B522-4651B80EF87B}" type="presParOf" srcId="{E7355740-309E-4C0E-BB7D-FB5DF5ECAF7E}" destId="{7C6F06CC-1E19-444F-A7DD-855BD737F8F6}" srcOrd="0" destOrd="0" presId="urn:microsoft.com/office/officeart/2005/8/layout/StepDownProcess"/>
    <dgm:cxn modelId="{B715CA06-A44A-4384-8CA0-65F81CA8A3EA}" type="presParOf" srcId="{E7355740-309E-4C0E-BB7D-FB5DF5ECAF7E}" destId="{4CD79A71-EC3C-40A6-896B-5233187D2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/>
      <dgm:t>
        <a:bodyPr/>
        <a:lstStyle/>
        <a:p>
          <a:r>
            <a:rPr lang="de-DE" sz="1400" dirty="0"/>
            <a:t>5. Umgang mit Fehlermeldungen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Error.log-Datei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e-DE" sz="1400" dirty="0"/>
            <a:t>6. Infos zum BWP 4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Was ist neu ? 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1400" dirty="0"/>
            <a:t>7. Unterstützungsangebote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E6CF3BF2-72E7-4D7F-A65F-26B1D4019DBC}">
      <dgm:prSet phldrT="[Text]" custT="1"/>
      <dgm:spPr/>
      <dgm:t>
        <a:bodyPr/>
        <a:lstStyle/>
        <a:p>
          <a:r>
            <a:rPr lang="de-DE" sz="1200" dirty="0"/>
            <a:t>Mögliche Probleme</a:t>
          </a:r>
        </a:p>
      </dgm:t>
    </dgm:pt>
    <dgm:pt modelId="{52CBE70E-C427-4541-A8CB-99895A90F06A}" type="parTrans" cxnId="{3403269F-DF2D-432E-A28A-C0637199B43C}">
      <dgm:prSet/>
      <dgm:spPr/>
      <dgm:t>
        <a:bodyPr/>
        <a:lstStyle/>
        <a:p>
          <a:endParaRPr lang="de-DE"/>
        </a:p>
      </dgm:t>
    </dgm:pt>
    <dgm:pt modelId="{1D36FD2C-F4DF-4296-BF98-23AF03C37547}" type="sibTrans" cxnId="{3403269F-DF2D-432E-A28A-C0637199B43C}">
      <dgm:prSet/>
      <dgm:spPr/>
      <dgm:t>
        <a:bodyPr/>
        <a:lstStyle/>
        <a:p>
          <a:endParaRPr lang="de-DE"/>
        </a:p>
      </dgm:t>
    </dgm:pt>
    <dgm:pt modelId="{929129FA-537C-4C86-8AC5-64FA5F644BDC}">
      <dgm:prSet phldrT="[Text]" custT="1"/>
      <dgm:spPr>
        <a:noFill/>
      </dgm:spPr>
      <dgm:t>
        <a:bodyPr/>
        <a:lstStyle/>
        <a:p>
          <a:r>
            <a:rPr lang="de-DE" sz="1200" dirty="0"/>
            <a:t>Statistiknavigator</a:t>
          </a:r>
        </a:p>
      </dgm:t>
    </dgm:pt>
    <dgm:pt modelId="{7646314C-38DE-4D71-A945-AAF4D01BB275}" type="parTrans" cxnId="{B7BC4AC2-69A3-4E6D-BCB4-E7FA54697602}">
      <dgm:prSet/>
      <dgm:spPr/>
      <dgm:t>
        <a:bodyPr/>
        <a:lstStyle/>
        <a:p>
          <a:endParaRPr lang="de-DE"/>
        </a:p>
      </dgm:t>
    </dgm:pt>
    <dgm:pt modelId="{AAE4F6ED-8E2F-4D48-A061-214DF5EEC0A5}" type="sibTrans" cxnId="{B7BC4AC2-69A3-4E6D-BCB4-E7FA54697602}">
      <dgm:prSet/>
      <dgm:spPr/>
      <dgm:t>
        <a:bodyPr/>
        <a:lstStyle/>
        <a:p>
          <a:endParaRPr lang="de-DE"/>
        </a:p>
      </dgm:t>
    </dgm:pt>
    <dgm:pt modelId="{74F925E1-EB54-4D35-A98D-55E110D1B64F}">
      <dgm:prSet phldrT="[Text]" custT="1"/>
      <dgm:spPr>
        <a:noFill/>
      </dgm:spPr>
      <dgm:t>
        <a:bodyPr/>
        <a:lstStyle/>
        <a:p>
          <a:r>
            <a:rPr lang="de-DE" sz="1200" dirty="0"/>
            <a:t>Änderungsverfolgung</a:t>
          </a:r>
        </a:p>
      </dgm:t>
    </dgm:pt>
    <dgm:pt modelId="{C46C2617-A639-4BDF-A24A-0818682C8F06}" type="parTrans" cxnId="{A04975E1-CF7C-47EC-BBCA-F45A400575CE}">
      <dgm:prSet/>
      <dgm:spPr/>
      <dgm:t>
        <a:bodyPr/>
        <a:lstStyle/>
        <a:p>
          <a:endParaRPr lang="de-DE"/>
        </a:p>
      </dgm:t>
    </dgm:pt>
    <dgm:pt modelId="{C53ADDB0-1381-4BC3-9936-E3411939DBFE}" type="sibTrans" cxnId="{A04975E1-CF7C-47EC-BBCA-F45A400575CE}">
      <dgm:prSet/>
      <dgm:spPr/>
      <dgm:t>
        <a:bodyPr/>
        <a:lstStyle/>
        <a:p>
          <a:endParaRPr lang="de-DE"/>
        </a:p>
      </dgm:t>
    </dgm:pt>
    <dgm:pt modelId="{4FDFC5A0-695E-4A6E-8B11-AC2252DA2665}">
      <dgm:prSet phldrT="[Text]" custT="1"/>
      <dgm:spPr>
        <a:noFill/>
      </dgm:spPr>
      <dgm:t>
        <a:bodyPr/>
        <a:lstStyle/>
        <a:p>
          <a:r>
            <a:rPr lang="de-DE" sz="1200" dirty="0" err="1"/>
            <a:t>Classificationreporter</a:t>
          </a:r>
          <a:endParaRPr lang="de-DE" sz="1200" dirty="0"/>
        </a:p>
      </dgm:t>
    </dgm:pt>
    <dgm:pt modelId="{CC81CB50-072E-4FE9-9B4F-2367FF3E693D}" type="parTrans" cxnId="{962D2AD5-8CAF-4970-8B1F-F1658531DFA1}">
      <dgm:prSet/>
      <dgm:spPr/>
      <dgm:t>
        <a:bodyPr/>
        <a:lstStyle/>
        <a:p>
          <a:endParaRPr lang="de-DE"/>
        </a:p>
      </dgm:t>
    </dgm:pt>
    <dgm:pt modelId="{F1C34DD9-457B-436C-A6B6-E96CDF1E5F87}" type="sibTrans" cxnId="{962D2AD5-8CAF-4970-8B1F-F1658531DFA1}">
      <dgm:prSet/>
      <dgm:spPr/>
      <dgm:t>
        <a:bodyPr/>
        <a:lstStyle/>
        <a:p>
          <a:endParaRPr lang="de-DE"/>
        </a:p>
      </dgm:t>
    </dgm:pt>
    <dgm:pt modelId="{E3C73C07-0861-4249-8D6C-BA875FEFC2EE}">
      <dgm:prSet phldrT="[Text]" custT="1"/>
      <dgm:spPr/>
      <dgm:t>
        <a:bodyPr/>
        <a:lstStyle/>
        <a:p>
          <a:r>
            <a:rPr lang="de-DE" sz="1200" dirty="0"/>
            <a:t>Wo laufen noch Abstimmungen?</a:t>
          </a:r>
        </a:p>
      </dgm:t>
    </dgm:pt>
    <dgm:pt modelId="{CECAF1D6-853E-429A-BBEF-7BBB2FB17AFF}" type="parTrans" cxnId="{1D0F60D3-430E-459F-A462-8DBFD145E04C}">
      <dgm:prSet/>
      <dgm:spPr/>
      <dgm:t>
        <a:bodyPr/>
        <a:lstStyle/>
        <a:p>
          <a:endParaRPr lang="de-DE"/>
        </a:p>
      </dgm:t>
    </dgm:pt>
    <dgm:pt modelId="{5813D6E6-7806-4444-8C78-994AA5B13BA6}" type="sibTrans" cxnId="{1D0F60D3-430E-459F-A462-8DBFD145E04C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2"/>
      <dgm:spPr/>
    </dgm:pt>
    <dgm:pt modelId="{3D3CB9F7-FFB6-4FF8-82F7-4F407B6D3C42}" type="pres">
      <dgm:prSet presAssocID="{5B2A2EA4-EF1C-4896-98BD-F2701DAAA276}" presName="ParentText" presStyleLbl="node1" presStyleIdx="0" presStyleCnt="3" custScaleX="115205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3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2"/>
      <dgm:spPr/>
    </dgm:pt>
    <dgm:pt modelId="{EAB8167E-9692-4CE6-B7D6-06AA98AAB9FB}" type="pres">
      <dgm:prSet presAssocID="{F8D611DA-4047-4ADD-B76E-BE8A56D26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3" custScaleX="178103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C6F06CC-1E19-444F-A7DD-855BD737F8F6}" type="pres">
      <dgm:prSet presAssocID="{D07303DA-B5F7-409B-8A9B-591B93EB47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D79A71-EC3C-40A6-896B-5233187D271B}" type="pres">
      <dgm:prSet presAssocID="{D07303DA-B5F7-409B-8A9B-591B93EB470E}" presName="FinalChildText" presStyleLbl="revTx" presStyleIdx="2" presStyleCnt="3" custScaleX="174404" custScaleY="133198" custLinFactNeighborX="41907" custLinFactNeighborY="-6257">
        <dgm:presLayoutVars>
          <dgm:chMax val="0"/>
          <dgm:chPref val="0"/>
          <dgm:bulletEnabled val="1"/>
        </dgm:presLayoutVars>
      </dgm:prSet>
      <dgm:spPr/>
    </dgm:pt>
  </dgm:ptLst>
  <dgm:cxnLst>
    <dgm:cxn modelId="{04791208-59F0-4BB0-964E-3070C5D7CFC1}" type="presOf" srcId="{74F925E1-EB54-4D35-A98D-55E110D1B64F}" destId="{4CD79A71-EC3C-40A6-896B-5233187D271B}" srcOrd="0" destOrd="1" presId="urn:microsoft.com/office/officeart/2005/8/layout/StepDownProcess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0F8D9E91-A0E8-4622-95E5-3D915922925C}" type="presOf" srcId="{929129FA-537C-4C86-8AC5-64FA5F644BDC}" destId="{4CD79A71-EC3C-40A6-896B-5233187D271B}" srcOrd="0" destOrd="0" presId="urn:microsoft.com/office/officeart/2005/8/layout/StepDownProcess"/>
    <dgm:cxn modelId="{3403269F-DF2D-432E-A28A-C0637199B43C}" srcId="{5B2A2EA4-EF1C-4896-98BD-F2701DAAA276}" destId="{E6CF3BF2-72E7-4D7F-A65F-26B1D4019DBC}" srcOrd="1" destOrd="0" parTransId="{52CBE70E-C427-4541-A8CB-99895A90F06A}" sibTransId="{1D36FD2C-F4DF-4296-BF98-23AF03C37547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0AD7B1AC-DB43-4570-81E0-A0C650682E81}" type="presOf" srcId="{E3C73C07-0861-4249-8D6C-BA875FEFC2EE}" destId="{4BEE7583-153C-44EA-97EA-0A139F08199F}" srcOrd="0" destOrd="1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B7BC4AC2-69A3-4E6D-BCB4-E7FA54697602}" srcId="{D07303DA-B5F7-409B-8A9B-591B93EB470E}" destId="{929129FA-537C-4C86-8AC5-64FA5F644BDC}" srcOrd="0" destOrd="0" parTransId="{7646314C-38DE-4D71-A945-AAF4D01BB275}" sibTransId="{AAE4F6ED-8E2F-4D48-A061-214DF5EEC0A5}"/>
    <dgm:cxn modelId="{1D0F60D3-430E-459F-A462-8DBFD145E04C}" srcId="{F8D611DA-4047-4ADD-B76E-BE8A56D26936}" destId="{E3C73C07-0861-4249-8D6C-BA875FEFC2EE}" srcOrd="1" destOrd="0" parTransId="{CECAF1D6-853E-429A-BBEF-7BBB2FB17AFF}" sibTransId="{5813D6E6-7806-4444-8C78-994AA5B13BA6}"/>
    <dgm:cxn modelId="{962D2AD5-8CAF-4970-8B1F-F1658531DFA1}" srcId="{D07303DA-B5F7-409B-8A9B-591B93EB470E}" destId="{4FDFC5A0-695E-4A6E-8B11-AC2252DA2665}" srcOrd="2" destOrd="0" parTransId="{CC81CB50-072E-4FE9-9B4F-2367FF3E693D}" sibTransId="{F1C34DD9-457B-436C-A6B6-E96CDF1E5F87}"/>
    <dgm:cxn modelId="{C75DD8D9-E072-4566-9A4F-CE3EC6D578BA}" type="presOf" srcId="{4FDFC5A0-695E-4A6E-8B11-AC2252DA2665}" destId="{4CD79A71-EC3C-40A6-896B-5233187D271B}" srcOrd="0" destOrd="2" presId="urn:microsoft.com/office/officeart/2005/8/layout/StepDownProcess"/>
    <dgm:cxn modelId="{45210ADB-41B3-46AA-B9EF-27A9AEE8C331}" type="presOf" srcId="{E6CF3BF2-72E7-4D7F-A65F-26B1D4019DBC}" destId="{1DE1F5F1-F9B0-4793-BB8A-DB3FBBB9F230}" srcOrd="0" destOrd="1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A04975E1-CF7C-47EC-BBCA-F45A400575CE}" srcId="{D07303DA-B5F7-409B-8A9B-591B93EB470E}" destId="{74F925E1-EB54-4D35-A98D-55E110D1B64F}" srcOrd="1" destOrd="0" parTransId="{C46C2617-A639-4BDF-A24A-0818682C8F06}" sibTransId="{C53ADDB0-1381-4BC3-9936-E3411939DBFE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675C6892-0C8C-49D3-B522-4651B80EF87B}" type="presParOf" srcId="{E7355740-309E-4C0E-BB7D-FB5DF5ECAF7E}" destId="{7C6F06CC-1E19-444F-A7DD-855BD737F8F6}" srcOrd="0" destOrd="0" presId="urn:microsoft.com/office/officeart/2005/8/layout/StepDownProcess"/>
    <dgm:cxn modelId="{B715CA06-A44A-4384-8CA0-65F81CA8A3EA}" type="presParOf" srcId="{E7355740-309E-4C0E-BB7D-FB5DF5ECAF7E}" destId="{4CD79A71-EC3C-40A6-896B-5233187D2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10E40B-9837-4EB6-8619-AA28745742F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45C604B-0323-4B32-9536-1516F330E748}">
      <dgm:prSet phldrT="[Text]"/>
      <dgm:spPr/>
      <dgm:t>
        <a:bodyPr/>
        <a:lstStyle/>
        <a:p>
          <a:r>
            <a:rPr lang="de-DE" dirty="0"/>
            <a:t>Offene Fragen</a:t>
          </a:r>
        </a:p>
      </dgm:t>
    </dgm:pt>
    <dgm:pt modelId="{9B55460A-7290-48CC-AFB5-AC8FCC30D172}" type="parTrans" cxnId="{2C2388F6-3F3B-409A-909E-52861BE08579}">
      <dgm:prSet/>
      <dgm:spPr/>
      <dgm:t>
        <a:bodyPr/>
        <a:lstStyle/>
        <a:p>
          <a:endParaRPr lang="de-DE"/>
        </a:p>
      </dgm:t>
    </dgm:pt>
    <dgm:pt modelId="{6DAB9193-2ABF-45ED-87EB-E221EF4DC726}" type="sibTrans" cxnId="{2C2388F6-3F3B-409A-909E-52861BE08579}">
      <dgm:prSet/>
      <dgm:spPr/>
      <dgm:t>
        <a:bodyPr/>
        <a:lstStyle/>
        <a:p>
          <a:endParaRPr lang="de-DE"/>
        </a:p>
      </dgm:t>
    </dgm:pt>
    <dgm:pt modelId="{4333F169-CB86-4111-9705-22C734C67286}">
      <dgm:prSet phldrT="[Text]"/>
      <dgm:spPr/>
      <dgm:t>
        <a:bodyPr/>
        <a:lstStyle/>
        <a:p>
          <a:r>
            <a:rPr lang="de-DE" dirty="0"/>
            <a:t>Feedback</a:t>
          </a:r>
        </a:p>
      </dgm:t>
    </dgm:pt>
    <dgm:pt modelId="{5ACEACCA-90CE-414B-9CED-93DFA28DA31B}" type="parTrans" cxnId="{8593451E-D13C-4208-AF31-035EC24B816F}">
      <dgm:prSet/>
      <dgm:spPr/>
      <dgm:t>
        <a:bodyPr/>
        <a:lstStyle/>
        <a:p>
          <a:endParaRPr lang="de-DE"/>
        </a:p>
      </dgm:t>
    </dgm:pt>
    <dgm:pt modelId="{56E5117E-2E26-4F18-B4AF-05F0BE6016F0}" type="sibTrans" cxnId="{8593451E-D13C-4208-AF31-035EC24B816F}">
      <dgm:prSet/>
      <dgm:spPr/>
      <dgm:t>
        <a:bodyPr/>
        <a:lstStyle/>
        <a:p>
          <a:endParaRPr lang="de-DE"/>
        </a:p>
      </dgm:t>
    </dgm:pt>
    <dgm:pt modelId="{B15905D4-51E4-4969-A61B-B20876B905C0}">
      <dgm:prSet phldrT="[Text]"/>
      <dgm:spPr/>
      <dgm:t>
        <a:bodyPr/>
        <a:lstStyle/>
        <a:p>
          <a:r>
            <a:rPr lang="de-DE" dirty="0"/>
            <a:t>Nächster Termin</a:t>
          </a:r>
        </a:p>
      </dgm:t>
    </dgm:pt>
    <dgm:pt modelId="{42374F91-5A78-49C0-896C-C235C110C4B5}" type="parTrans" cxnId="{B5A58A55-A1B6-429E-B39F-87B3CD3B1469}">
      <dgm:prSet/>
      <dgm:spPr/>
      <dgm:t>
        <a:bodyPr/>
        <a:lstStyle/>
        <a:p>
          <a:endParaRPr lang="de-DE"/>
        </a:p>
      </dgm:t>
    </dgm:pt>
    <dgm:pt modelId="{A9CD7A85-B410-4263-9165-6556E48D554D}" type="sibTrans" cxnId="{B5A58A55-A1B6-429E-B39F-87B3CD3B1469}">
      <dgm:prSet/>
      <dgm:spPr/>
      <dgm:t>
        <a:bodyPr/>
        <a:lstStyle/>
        <a:p>
          <a:endParaRPr lang="de-DE"/>
        </a:p>
      </dgm:t>
    </dgm:pt>
    <dgm:pt modelId="{2422760F-6589-45A1-B104-F5E247B249B2}" type="pres">
      <dgm:prSet presAssocID="{1610E40B-9837-4EB6-8619-AA28745742F9}" presName="diagram" presStyleCnt="0">
        <dgm:presLayoutVars>
          <dgm:dir/>
          <dgm:resizeHandles val="exact"/>
        </dgm:presLayoutVars>
      </dgm:prSet>
      <dgm:spPr/>
    </dgm:pt>
    <dgm:pt modelId="{9D27B813-21D0-48F6-AFA8-10D3E31EAA30}" type="pres">
      <dgm:prSet presAssocID="{945C604B-0323-4B32-9536-1516F330E748}" presName="node" presStyleLbl="node1" presStyleIdx="0" presStyleCnt="3">
        <dgm:presLayoutVars>
          <dgm:bulletEnabled val="1"/>
        </dgm:presLayoutVars>
      </dgm:prSet>
      <dgm:spPr/>
    </dgm:pt>
    <dgm:pt modelId="{802448CF-39E5-4137-B7D9-29EC509998BA}" type="pres">
      <dgm:prSet presAssocID="{6DAB9193-2ABF-45ED-87EB-E221EF4DC726}" presName="sibTrans" presStyleCnt="0"/>
      <dgm:spPr/>
    </dgm:pt>
    <dgm:pt modelId="{2E7753B8-3612-42B1-9627-CB6DE71BD390}" type="pres">
      <dgm:prSet presAssocID="{4333F169-CB86-4111-9705-22C734C67286}" presName="node" presStyleLbl="node1" presStyleIdx="1" presStyleCnt="3">
        <dgm:presLayoutVars>
          <dgm:bulletEnabled val="1"/>
        </dgm:presLayoutVars>
      </dgm:prSet>
      <dgm:spPr/>
    </dgm:pt>
    <dgm:pt modelId="{6B7947CB-BC9D-4EE3-AF12-393A1513E9E4}" type="pres">
      <dgm:prSet presAssocID="{56E5117E-2E26-4F18-B4AF-05F0BE6016F0}" presName="sibTrans" presStyleCnt="0"/>
      <dgm:spPr/>
    </dgm:pt>
    <dgm:pt modelId="{2C6775AF-2926-432C-8B15-20C01D332B4D}" type="pres">
      <dgm:prSet presAssocID="{B15905D4-51E4-4969-A61B-B20876B905C0}" presName="node" presStyleLbl="node1" presStyleIdx="2" presStyleCnt="3" custLinFactNeighborX="20655">
        <dgm:presLayoutVars>
          <dgm:bulletEnabled val="1"/>
        </dgm:presLayoutVars>
      </dgm:prSet>
      <dgm:spPr/>
    </dgm:pt>
  </dgm:ptLst>
  <dgm:cxnLst>
    <dgm:cxn modelId="{6FDE2118-C48A-47DE-BF09-D85EC987661C}" type="presOf" srcId="{B15905D4-51E4-4969-A61B-B20876B905C0}" destId="{2C6775AF-2926-432C-8B15-20C01D332B4D}" srcOrd="0" destOrd="0" presId="urn:microsoft.com/office/officeart/2005/8/layout/default"/>
    <dgm:cxn modelId="{8593451E-D13C-4208-AF31-035EC24B816F}" srcId="{1610E40B-9837-4EB6-8619-AA28745742F9}" destId="{4333F169-CB86-4111-9705-22C734C67286}" srcOrd="1" destOrd="0" parTransId="{5ACEACCA-90CE-414B-9CED-93DFA28DA31B}" sibTransId="{56E5117E-2E26-4F18-B4AF-05F0BE6016F0}"/>
    <dgm:cxn modelId="{4B03DA68-9C7E-400C-9D5A-BFE12B4E4323}" type="presOf" srcId="{1610E40B-9837-4EB6-8619-AA28745742F9}" destId="{2422760F-6589-45A1-B104-F5E247B249B2}" srcOrd="0" destOrd="0" presId="urn:microsoft.com/office/officeart/2005/8/layout/default"/>
    <dgm:cxn modelId="{B5A58A55-A1B6-429E-B39F-87B3CD3B1469}" srcId="{1610E40B-9837-4EB6-8619-AA28745742F9}" destId="{B15905D4-51E4-4969-A61B-B20876B905C0}" srcOrd="2" destOrd="0" parTransId="{42374F91-5A78-49C0-896C-C235C110C4B5}" sibTransId="{A9CD7A85-B410-4263-9165-6556E48D554D}"/>
    <dgm:cxn modelId="{7B6D5BD1-0D2A-4E71-B7E4-B8D9369E0544}" type="presOf" srcId="{945C604B-0323-4B32-9536-1516F330E748}" destId="{9D27B813-21D0-48F6-AFA8-10D3E31EAA30}" srcOrd="0" destOrd="0" presId="urn:microsoft.com/office/officeart/2005/8/layout/default"/>
    <dgm:cxn modelId="{245840D2-A918-4B34-B5EA-B977538F3E7C}" type="presOf" srcId="{4333F169-CB86-4111-9705-22C734C67286}" destId="{2E7753B8-3612-42B1-9627-CB6DE71BD390}" srcOrd="0" destOrd="0" presId="urn:microsoft.com/office/officeart/2005/8/layout/default"/>
    <dgm:cxn modelId="{2C2388F6-3F3B-409A-909E-52861BE08579}" srcId="{1610E40B-9837-4EB6-8619-AA28745742F9}" destId="{945C604B-0323-4B32-9536-1516F330E748}" srcOrd="0" destOrd="0" parTransId="{9B55460A-7290-48CC-AFB5-AC8FCC30D172}" sibTransId="{6DAB9193-2ABF-45ED-87EB-E221EF4DC726}"/>
    <dgm:cxn modelId="{E53B62EF-4041-46BC-BBCF-21EEEC2F578C}" type="presParOf" srcId="{2422760F-6589-45A1-B104-F5E247B249B2}" destId="{9D27B813-21D0-48F6-AFA8-10D3E31EAA30}" srcOrd="0" destOrd="0" presId="urn:microsoft.com/office/officeart/2005/8/layout/default"/>
    <dgm:cxn modelId="{418E35F2-00C5-440A-836A-95F83814B100}" type="presParOf" srcId="{2422760F-6589-45A1-B104-F5E247B249B2}" destId="{802448CF-39E5-4137-B7D9-29EC509998BA}" srcOrd="1" destOrd="0" presId="urn:microsoft.com/office/officeart/2005/8/layout/default"/>
    <dgm:cxn modelId="{2508E57A-2A24-4A94-A4AE-D6705386C2E2}" type="presParOf" srcId="{2422760F-6589-45A1-B104-F5E247B249B2}" destId="{2E7753B8-3612-42B1-9627-CB6DE71BD390}" srcOrd="2" destOrd="0" presId="urn:microsoft.com/office/officeart/2005/8/layout/default"/>
    <dgm:cxn modelId="{7D3D3CDF-F6B0-4C0F-84D2-37DC1EF9013A}" type="presParOf" srcId="{2422760F-6589-45A1-B104-F5E247B249B2}" destId="{6B7947CB-BC9D-4EE3-AF12-393A1513E9E4}" srcOrd="3" destOrd="0" presId="urn:microsoft.com/office/officeart/2005/8/layout/default"/>
    <dgm:cxn modelId="{212F5B57-E330-4E16-B87A-5B860ADFEBDC}" type="presParOf" srcId="{2422760F-6589-45A1-B104-F5E247B249B2}" destId="{2C6775AF-2926-432C-8B15-20C01D332B4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901BE-903E-498E-8C8B-49F06510AF78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E25DCA6-0C52-414B-89D5-09D7222424A7}">
      <dgm:prSet phldrT="[Text]"/>
      <dgm:spPr/>
      <dgm:t>
        <a:bodyPr/>
        <a:lstStyle/>
        <a:p>
          <a:r>
            <a:rPr lang="de-DE" dirty="0"/>
            <a:t>Bundesländer (Landesämter)</a:t>
          </a:r>
        </a:p>
      </dgm:t>
    </dgm:pt>
    <dgm:pt modelId="{911088D9-1071-4748-80E3-F19C9C5F8DF0}" type="parTrans" cxnId="{82608211-26DC-4D9E-AE82-902CB22A3A42}">
      <dgm:prSet/>
      <dgm:spPr/>
      <dgm:t>
        <a:bodyPr/>
        <a:lstStyle/>
        <a:p>
          <a:endParaRPr lang="de-DE"/>
        </a:p>
      </dgm:t>
    </dgm:pt>
    <dgm:pt modelId="{A9E9C82A-1A74-4CEF-9A59-F5DAE43789DA}" type="sibTrans" cxnId="{82608211-26DC-4D9E-AE82-902CB22A3A42}">
      <dgm:prSet/>
      <dgm:spPr/>
      <dgm:t>
        <a:bodyPr/>
        <a:lstStyle/>
        <a:p>
          <a:endParaRPr lang="de-DE"/>
        </a:p>
      </dgm:t>
    </dgm:pt>
    <dgm:pt modelId="{06402E5E-AF7D-467C-A4BD-840654F0265A}">
      <dgm:prSet phldrT="[Text]"/>
      <dgm:spPr/>
      <dgm:t>
        <a:bodyPr/>
        <a:lstStyle/>
        <a:p>
          <a:r>
            <a:rPr lang="de-DE" dirty="0"/>
            <a:t>FGG</a:t>
          </a:r>
        </a:p>
      </dgm:t>
    </dgm:pt>
    <dgm:pt modelId="{527F21AA-8FCA-412D-A1D1-2E4D27F0EB1F}" type="parTrans" cxnId="{28BB95F7-EAF1-4483-838E-9D20F6EBAC3F}">
      <dgm:prSet/>
      <dgm:spPr/>
      <dgm:t>
        <a:bodyPr/>
        <a:lstStyle/>
        <a:p>
          <a:endParaRPr lang="de-DE"/>
        </a:p>
      </dgm:t>
    </dgm:pt>
    <dgm:pt modelId="{2957573C-5AAD-449A-BB79-42664A4B5AC2}" type="sibTrans" cxnId="{28BB95F7-EAF1-4483-838E-9D20F6EBAC3F}">
      <dgm:prSet/>
      <dgm:spPr/>
      <dgm:t>
        <a:bodyPr/>
        <a:lstStyle/>
        <a:p>
          <a:endParaRPr lang="de-DE"/>
        </a:p>
      </dgm:t>
    </dgm:pt>
    <dgm:pt modelId="{3D9CA745-7EEB-47BB-A3BB-D9005215BDFE}">
      <dgm:prSet phldrT="[Text]"/>
      <dgm:spPr/>
      <dgm:t>
        <a:bodyPr/>
        <a:lstStyle/>
        <a:p>
          <a:r>
            <a:rPr lang="de-DE" dirty="0" err="1"/>
            <a:t>BfN</a:t>
          </a:r>
          <a:endParaRPr lang="de-DE" dirty="0"/>
        </a:p>
      </dgm:t>
    </dgm:pt>
    <dgm:pt modelId="{12EC23A5-4795-4A77-BB49-64B96D2EDE43}" type="parTrans" cxnId="{5C8DBC07-167D-4198-BA9B-F770189530AA}">
      <dgm:prSet/>
      <dgm:spPr/>
      <dgm:t>
        <a:bodyPr/>
        <a:lstStyle/>
        <a:p>
          <a:endParaRPr lang="de-DE"/>
        </a:p>
      </dgm:t>
    </dgm:pt>
    <dgm:pt modelId="{36B182A0-D9E1-4D03-9D60-98EC532C9A13}" type="sibTrans" cxnId="{5C8DBC07-167D-4198-BA9B-F770189530AA}">
      <dgm:prSet/>
      <dgm:spPr/>
      <dgm:t>
        <a:bodyPr/>
        <a:lstStyle/>
        <a:p>
          <a:endParaRPr lang="de-DE"/>
        </a:p>
      </dgm:t>
    </dgm:pt>
    <dgm:pt modelId="{F69214AD-5A26-4534-8652-D5D467575D10}">
      <dgm:prSet phldrT="[Text]"/>
      <dgm:spPr/>
      <dgm:t>
        <a:bodyPr/>
        <a:lstStyle/>
        <a:p>
          <a:r>
            <a:rPr lang="de-DE" dirty="0"/>
            <a:t>UBA</a:t>
          </a:r>
        </a:p>
      </dgm:t>
    </dgm:pt>
    <dgm:pt modelId="{17E72336-D2C6-46CA-9703-203C715C77CF}" type="parTrans" cxnId="{C9A8F88D-2F2F-40EB-BFAB-C8BF7D1BFE50}">
      <dgm:prSet/>
      <dgm:spPr/>
      <dgm:t>
        <a:bodyPr/>
        <a:lstStyle/>
        <a:p>
          <a:endParaRPr lang="de-DE"/>
        </a:p>
      </dgm:t>
    </dgm:pt>
    <dgm:pt modelId="{4AE6046F-9BA2-48E0-9A4D-71C510C80F20}" type="sibTrans" cxnId="{C9A8F88D-2F2F-40EB-BFAB-C8BF7D1BFE50}">
      <dgm:prSet/>
      <dgm:spPr/>
      <dgm:t>
        <a:bodyPr/>
        <a:lstStyle/>
        <a:p>
          <a:endParaRPr lang="de-DE"/>
        </a:p>
      </dgm:t>
    </dgm:pt>
    <dgm:pt modelId="{381AAD0E-2662-4EE4-A1AD-89EC923B1E7F}" type="pres">
      <dgm:prSet presAssocID="{A93901BE-903E-498E-8C8B-49F06510AF78}" presName="diagram" presStyleCnt="0">
        <dgm:presLayoutVars>
          <dgm:dir/>
          <dgm:resizeHandles val="exact"/>
        </dgm:presLayoutVars>
      </dgm:prSet>
      <dgm:spPr/>
    </dgm:pt>
    <dgm:pt modelId="{7EBA7DBA-3316-4435-9901-5DAF8C3F00FF}" type="pres">
      <dgm:prSet presAssocID="{CE25DCA6-0C52-414B-89D5-09D7222424A7}" presName="node" presStyleLbl="node1" presStyleIdx="0" presStyleCnt="4">
        <dgm:presLayoutVars>
          <dgm:bulletEnabled val="1"/>
        </dgm:presLayoutVars>
      </dgm:prSet>
      <dgm:spPr/>
    </dgm:pt>
    <dgm:pt modelId="{926659D4-1E0A-40FB-B7C5-084F45939CF2}" type="pres">
      <dgm:prSet presAssocID="{A9E9C82A-1A74-4CEF-9A59-F5DAE43789DA}" presName="sibTrans" presStyleCnt="0"/>
      <dgm:spPr/>
    </dgm:pt>
    <dgm:pt modelId="{D4D0B422-8DEB-42D8-AB59-6E25F1BF5EB0}" type="pres">
      <dgm:prSet presAssocID="{06402E5E-AF7D-467C-A4BD-840654F0265A}" presName="node" presStyleLbl="node1" presStyleIdx="1" presStyleCnt="4">
        <dgm:presLayoutVars>
          <dgm:bulletEnabled val="1"/>
        </dgm:presLayoutVars>
      </dgm:prSet>
      <dgm:spPr/>
    </dgm:pt>
    <dgm:pt modelId="{C70A40C3-B220-4CD2-8BFE-DDD2F4377092}" type="pres">
      <dgm:prSet presAssocID="{2957573C-5AAD-449A-BB79-42664A4B5AC2}" presName="sibTrans" presStyleCnt="0"/>
      <dgm:spPr/>
    </dgm:pt>
    <dgm:pt modelId="{CAA96636-BF28-478D-959B-034AABEDF2DF}" type="pres">
      <dgm:prSet presAssocID="{3D9CA745-7EEB-47BB-A3BB-D9005215BDFE}" presName="node" presStyleLbl="node1" presStyleIdx="2" presStyleCnt="4">
        <dgm:presLayoutVars>
          <dgm:bulletEnabled val="1"/>
        </dgm:presLayoutVars>
      </dgm:prSet>
      <dgm:spPr/>
    </dgm:pt>
    <dgm:pt modelId="{D2DF3A74-A9DD-455F-8BFF-B72A5D3412DB}" type="pres">
      <dgm:prSet presAssocID="{36B182A0-D9E1-4D03-9D60-98EC532C9A13}" presName="sibTrans" presStyleCnt="0"/>
      <dgm:spPr/>
    </dgm:pt>
    <dgm:pt modelId="{E98BC3B1-8386-4289-B0EB-7B1775EC28E9}" type="pres">
      <dgm:prSet presAssocID="{F69214AD-5A26-4534-8652-D5D467575D10}" presName="node" presStyleLbl="node1" presStyleIdx="3" presStyleCnt="4">
        <dgm:presLayoutVars>
          <dgm:bulletEnabled val="1"/>
        </dgm:presLayoutVars>
      </dgm:prSet>
      <dgm:spPr/>
    </dgm:pt>
  </dgm:ptLst>
  <dgm:cxnLst>
    <dgm:cxn modelId="{5C8DBC07-167D-4198-BA9B-F770189530AA}" srcId="{A93901BE-903E-498E-8C8B-49F06510AF78}" destId="{3D9CA745-7EEB-47BB-A3BB-D9005215BDFE}" srcOrd="2" destOrd="0" parTransId="{12EC23A5-4795-4A77-BB49-64B96D2EDE43}" sibTransId="{36B182A0-D9E1-4D03-9D60-98EC532C9A13}"/>
    <dgm:cxn modelId="{DD4EB810-E1B1-4DCC-872B-3605A05E36CA}" type="presOf" srcId="{A93901BE-903E-498E-8C8B-49F06510AF78}" destId="{381AAD0E-2662-4EE4-A1AD-89EC923B1E7F}" srcOrd="0" destOrd="0" presId="urn:microsoft.com/office/officeart/2005/8/layout/default"/>
    <dgm:cxn modelId="{82608211-26DC-4D9E-AE82-902CB22A3A42}" srcId="{A93901BE-903E-498E-8C8B-49F06510AF78}" destId="{CE25DCA6-0C52-414B-89D5-09D7222424A7}" srcOrd="0" destOrd="0" parTransId="{911088D9-1071-4748-80E3-F19C9C5F8DF0}" sibTransId="{A9E9C82A-1A74-4CEF-9A59-F5DAE43789DA}"/>
    <dgm:cxn modelId="{4944C25B-564D-4335-B0BD-8BE8FD13C016}" type="presOf" srcId="{06402E5E-AF7D-467C-A4BD-840654F0265A}" destId="{D4D0B422-8DEB-42D8-AB59-6E25F1BF5EB0}" srcOrd="0" destOrd="0" presId="urn:microsoft.com/office/officeart/2005/8/layout/default"/>
    <dgm:cxn modelId="{6BED1A88-0EBC-4645-BDE6-0FADF7653795}" type="presOf" srcId="{3D9CA745-7EEB-47BB-A3BB-D9005215BDFE}" destId="{CAA96636-BF28-478D-959B-034AABEDF2DF}" srcOrd="0" destOrd="0" presId="urn:microsoft.com/office/officeart/2005/8/layout/default"/>
    <dgm:cxn modelId="{C9A8F88D-2F2F-40EB-BFAB-C8BF7D1BFE50}" srcId="{A93901BE-903E-498E-8C8B-49F06510AF78}" destId="{F69214AD-5A26-4534-8652-D5D467575D10}" srcOrd="3" destOrd="0" parTransId="{17E72336-D2C6-46CA-9703-203C715C77CF}" sibTransId="{4AE6046F-9BA2-48E0-9A4D-71C510C80F20}"/>
    <dgm:cxn modelId="{7DF30299-163D-4D18-A053-8462419014A5}" type="presOf" srcId="{F69214AD-5A26-4534-8652-D5D467575D10}" destId="{E98BC3B1-8386-4289-B0EB-7B1775EC28E9}" srcOrd="0" destOrd="0" presId="urn:microsoft.com/office/officeart/2005/8/layout/default"/>
    <dgm:cxn modelId="{28BB95F7-EAF1-4483-838E-9D20F6EBAC3F}" srcId="{A93901BE-903E-498E-8C8B-49F06510AF78}" destId="{06402E5E-AF7D-467C-A4BD-840654F0265A}" srcOrd="1" destOrd="0" parTransId="{527F21AA-8FCA-412D-A1D1-2E4D27F0EB1F}" sibTransId="{2957573C-5AAD-449A-BB79-42664A4B5AC2}"/>
    <dgm:cxn modelId="{2A50DBF8-DCD8-4FE8-874F-D0341990690C}" type="presOf" srcId="{CE25DCA6-0C52-414B-89D5-09D7222424A7}" destId="{7EBA7DBA-3316-4435-9901-5DAF8C3F00FF}" srcOrd="0" destOrd="0" presId="urn:microsoft.com/office/officeart/2005/8/layout/default"/>
    <dgm:cxn modelId="{45CA8934-0962-4DCA-B919-342615C771B0}" type="presParOf" srcId="{381AAD0E-2662-4EE4-A1AD-89EC923B1E7F}" destId="{7EBA7DBA-3316-4435-9901-5DAF8C3F00FF}" srcOrd="0" destOrd="0" presId="urn:microsoft.com/office/officeart/2005/8/layout/default"/>
    <dgm:cxn modelId="{8988C954-6A6F-4D43-B108-963F1DFAD743}" type="presParOf" srcId="{381AAD0E-2662-4EE4-A1AD-89EC923B1E7F}" destId="{926659D4-1E0A-40FB-B7C5-084F45939CF2}" srcOrd="1" destOrd="0" presId="urn:microsoft.com/office/officeart/2005/8/layout/default"/>
    <dgm:cxn modelId="{3C16DB66-DD0B-49C4-B19B-689223FE8645}" type="presParOf" srcId="{381AAD0E-2662-4EE4-A1AD-89EC923B1E7F}" destId="{D4D0B422-8DEB-42D8-AB59-6E25F1BF5EB0}" srcOrd="2" destOrd="0" presId="urn:microsoft.com/office/officeart/2005/8/layout/default"/>
    <dgm:cxn modelId="{272BBFD7-A59A-4A44-8CE8-4971E962A8DF}" type="presParOf" srcId="{381AAD0E-2662-4EE4-A1AD-89EC923B1E7F}" destId="{C70A40C3-B220-4CD2-8BFE-DDD2F4377092}" srcOrd="3" destOrd="0" presId="urn:microsoft.com/office/officeart/2005/8/layout/default"/>
    <dgm:cxn modelId="{AD099DD0-E21B-4858-B7B9-3CD2E9B93624}" type="presParOf" srcId="{381AAD0E-2662-4EE4-A1AD-89EC923B1E7F}" destId="{CAA96636-BF28-478D-959B-034AABEDF2DF}" srcOrd="4" destOrd="0" presId="urn:microsoft.com/office/officeart/2005/8/layout/default"/>
    <dgm:cxn modelId="{BF090ABB-5E16-439C-BC09-BAF73CD9D94F}" type="presParOf" srcId="{381AAD0E-2662-4EE4-A1AD-89EC923B1E7F}" destId="{D2DF3A74-A9DD-455F-8BFF-B72A5D3412DB}" srcOrd="5" destOrd="0" presId="urn:microsoft.com/office/officeart/2005/8/layout/default"/>
    <dgm:cxn modelId="{01E6EDFD-EBCB-4199-A116-9083494F84C2}" type="presParOf" srcId="{381AAD0E-2662-4EE4-A1AD-89EC923B1E7F}" destId="{E98BC3B1-8386-4289-B0EB-7B1775EC28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A6D7FA"/>
        </a:solidFill>
      </dgm:spPr>
      <dgm:t>
        <a:bodyPr/>
        <a:lstStyle/>
        <a:p>
          <a:r>
            <a:rPr lang="de-DE" sz="1400" dirty="0"/>
            <a:t>1. Einführung &amp; Grundlagen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Woher stammen die Daten?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400" dirty="0"/>
            <a:t>2. Schablonen-zugang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 Schablonenvorlagen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53B7EBA5-7746-4254-8515-5898EFDE5642}">
      <dgm:prSet phldrT="[Text]" custT="1"/>
      <dgm:spPr/>
      <dgm:t>
        <a:bodyPr/>
        <a:lstStyle/>
        <a:p>
          <a:r>
            <a:rPr lang="de-DE" sz="1200" dirty="0" err="1"/>
            <a:t>WasserBLIcK</a:t>
          </a:r>
          <a:r>
            <a:rPr lang="de-DE" sz="1200" dirty="0"/>
            <a:t>-Account</a:t>
          </a:r>
        </a:p>
      </dgm:t>
    </dgm:pt>
    <dgm:pt modelId="{D1BC26EA-5C95-4186-8971-7F4692472B3B}" type="parTrans" cxnId="{E016CF40-C5E5-4C09-AB99-E5911F27464D}">
      <dgm:prSet/>
      <dgm:spPr/>
      <dgm:t>
        <a:bodyPr/>
        <a:lstStyle/>
        <a:p>
          <a:endParaRPr lang="de-DE"/>
        </a:p>
      </dgm:t>
    </dgm:pt>
    <dgm:pt modelId="{F8DA9714-A6B9-47EE-BF5E-E91638FAC3DE}" type="sibTrans" cxnId="{E016CF40-C5E5-4C09-AB99-E5911F27464D}">
      <dgm:prSet/>
      <dgm:spPr/>
      <dgm:t>
        <a:bodyPr/>
        <a:lstStyle/>
        <a:p>
          <a:endParaRPr lang="de-DE"/>
        </a:p>
      </dgm:t>
    </dgm:pt>
    <dgm:pt modelId="{5B1D7448-8917-4ED5-94B5-96FC8854899C}">
      <dgm:prSet phldrT="[Text]" custT="1"/>
      <dgm:spPr/>
      <dgm:t>
        <a:bodyPr/>
        <a:lstStyle/>
        <a:p>
          <a:r>
            <a:rPr lang="de-DE" sz="1200" dirty="0"/>
            <a:t>Datenmanagement der BfG</a:t>
          </a:r>
        </a:p>
      </dgm:t>
    </dgm:pt>
    <dgm:pt modelId="{30C0DFDA-6098-4E4F-8F8C-F061A318A634}" type="parTrans" cxnId="{573C772A-B5BC-48D0-8624-5F93E0CD3E8A}">
      <dgm:prSet/>
      <dgm:spPr/>
      <dgm:t>
        <a:bodyPr/>
        <a:lstStyle/>
        <a:p>
          <a:endParaRPr lang="de-DE"/>
        </a:p>
      </dgm:t>
    </dgm:pt>
    <dgm:pt modelId="{3A18CB77-EA2B-4195-AB82-729AF1B062FE}" type="sibTrans" cxnId="{573C772A-B5BC-48D0-8624-5F93E0CD3E8A}">
      <dgm:prSet/>
      <dgm:spPr/>
      <dgm:t>
        <a:bodyPr/>
        <a:lstStyle/>
        <a:p>
          <a:endParaRPr lang="de-DE"/>
        </a:p>
      </dgm:t>
    </dgm:pt>
    <dgm:pt modelId="{A877DB2F-7641-4EBA-9FB7-63D673FB027C}">
      <dgm:prSet phldrT="[Text]" custT="1"/>
      <dgm:spPr/>
      <dgm:t>
        <a:bodyPr/>
        <a:lstStyle/>
        <a:p>
          <a:r>
            <a:rPr lang="de-DE" sz="1200" dirty="0"/>
            <a:t> Change Reports</a:t>
          </a:r>
        </a:p>
      </dgm:t>
    </dgm:pt>
    <dgm:pt modelId="{A1F7C219-6652-47A4-8A7B-91019B71AE1D}" type="parTrans" cxnId="{78D7DC3C-84F2-4532-8A60-DC41AB55B8C3}">
      <dgm:prSet/>
      <dgm:spPr/>
      <dgm:t>
        <a:bodyPr/>
        <a:lstStyle/>
        <a:p>
          <a:endParaRPr lang="de-DE"/>
        </a:p>
      </dgm:t>
    </dgm:pt>
    <dgm:pt modelId="{C48181A3-8988-4807-835F-3809A84E8847}" type="sibTrans" cxnId="{78D7DC3C-84F2-4532-8A60-DC41AB55B8C3}">
      <dgm:prSet/>
      <dgm:spPr/>
      <dgm:t>
        <a:bodyPr/>
        <a:lstStyle/>
        <a:p>
          <a:endParaRPr lang="de-DE"/>
        </a:p>
      </dgm:t>
    </dgm:pt>
    <dgm:pt modelId="{7FA5D14F-AD67-42C3-A47C-BB73A5E55DD8}">
      <dgm:prSet phldrT="[Text]" custT="1"/>
      <dgm:spPr/>
      <dgm:t>
        <a:bodyPr/>
        <a:lstStyle/>
        <a:p>
          <a:r>
            <a:rPr lang="de-DE" sz="1200" dirty="0"/>
            <a:t> Geometrie- vs. Sachdaten</a:t>
          </a:r>
        </a:p>
      </dgm:t>
    </dgm:pt>
    <dgm:pt modelId="{23902CC4-F657-4097-9161-B73BEDF5A18F}" type="parTrans" cxnId="{12F83E3A-3517-48F9-8B91-14D87F62A5B7}">
      <dgm:prSet/>
      <dgm:spPr/>
      <dgm:t>
        <a:bodyPr/>
        <a:lstStyle/>
        <a:p>
          <a:endParaRPr lang="de-DE"/>
        </a:p>
      </dgm:t>
    </dgm:pt>
    <dgm:pt modelId="{034A6791-F6EB-4294-B5F7-E1C671758AC9}" type="sibTrans" cxnId="{12F83E3A-3517-48F9-8B91-14D87F62A5B7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/>
      <dgm:t>
        <a:bodyPr/>
        <a:lstStyle/>
        <a:p>
          <a:r>
            <a:rPr lang="de-DE" sz="1400" dirty="0"/>
            <a:t>3. Daten-vorbereitung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13DE9211-E4E9-4784-99E5-6A7FC6BFE837}">
      <dgm:prSet phldrT="[Text]" custT="1"/>
      <dgm:spPr/>
      <dgm:t>
        <a:bodyPr/>
        <a:lstStyle/>
        <a:p>
          <a:r>
            <a:rPr lang="de-DE" sz="1200" dirty="0"/>
            <a:t>Tipps &amp; Hinweise</a:t>
          </a:r>
        </a:p>
      </dgm:t>
    </dgm:pt>
    <dgm:pt modelId="{ACF0965E-8624-449B-9DC0-F91EB2CE0CF2}" type="parTrans" cxnId="{E27FC902-F579-415D-8930-F05B5686A958}">
      <dgm:prSet/>
      <dgm:spPr/>
      <dgm:t>
        <a:bodyPr/>
        <a:lstStyle/>
        <a:p>
          <a:endParaRPr lang="de-DE"/>
        </a:p>
      </dgm:t>
    </dgm:pt>
    <dgm:pt modelId="{168D180C-73EB-4123-BD62-D8B2773192F6}" type="sibTrans" cxnId="{E27FC902-F579-415D-8930-F05B5686A958}">
      <dgm:prSet/>
      <dgm:spPr/>
      <dgm:t>
        <a:bodyPr/>
        <a:lstStyle/>
        <a:p>
          <a:endParaRPr lang="de-DE"/>
        </a:p>
      </dgm:t>
    </dgm:pt>
    <dgm:pt modelId="{AE98B525-6338-4166-B156-C175AC5F6A7B}">
      <dgm:prSet phldrT="[Text]" custT="1"/>
      <dgm:spPr/>
      <dgm:t>
        <a:bodyPr/>
        <a:lstStyle/>
        <a:p>
          <a:r>
            <a:rPr lang="de-DE" sz="1200" dirty="0"/>
            <a:t>Befüllung</a:t>
          </a:r>
        </a:p>
      </dgm:t>
    </dgm:pt>
    <dgm:pt modelId="{A4FA7FC2-8C3F-4C4D-9FC0-34A60974FE0D}" type="sibTrans" cxnId="{B317A89D-F64C-4644-A205-2B4E90699399}">
      <dgm:prSet/>
      <dgm:spPr/>
      <dgm:t>
        <a:bodyPr/>
        <a:lstStyle/>
        <a:p>
          <a:endParaRPr lang="de-DE"/>
        </a:p>
      </dgm:t>
    </dgm:pt>
    <dgm:pt modelId="{D56B7AD0-727E-4F06-86D1-3DD95E2E2810}" type="parTrans" cxnId="{B317A89D-F64C-4644-A205-2B4E90699399}">
      <dgm:prSet/>
      <dgm:spPr/>
      <dgm:t>
        <a:bodyPr/>
        <a:lstStyle/>
        <a:p>
          <a:endParaRPr lang="de-DE"/>
        </a:p>
      </dgm:t>
    </dgm:pt>
    <dgm:pt modelId="{7876A81B-E1F0-437F-91D3-75CDBBD5CA2E}">
      <dgm:prSet phldrT="[Text]" custT="1"/>
      <dgm:spPr/>
      <dgm:t>
        <a:bodyPr/>
        <a:lstStyle/>
        <a:p>
          <a:r>
            <a:rPr lang="de-DE" sz="1200" dirty="0"/>
            <a:t>4. WasserBLIcK-Upload</a:t>
          </a:r>
        </a:p>
      </dgm:t>
    </dgm:pt>
    <dgm:pt modelId="{BEC82E23-189C-4C7B-9F61-6A4F115FB682}" type="parTrans" cxnId="{0EEA89B4-4AFC-4976-A929-2A74DBFED56F}">
      <dgm:prSet/>
      <dgm:spPr/>
      <dgm:t>
        <a:bodyPr/>
        <a:lstStyle/>
        <a:p>
          <a:endParaRPr lang="de-DE"/>
        </a:p>
      </dgm:t>
    </dgm:pt>
    <dgm:pt modelId="{4B1E6F20-B2E3-4D9F-A2AC-B49CC065F20C}" type="sibTrans" cxnId="{0EEA89B4-4AFC-4976-A929-2A74DBFED56F}">
      <dgm:prSet/>
      <dgm:spPr/>
      <dgm:t>
        <a:bodyPr/>
        <a:lstStyle/>
        <a:p>
          <a:endParaRPr lang="de-DE"/>
        </a:p>
      </dgm:t>
    </dgm:pt>
    <dgm:pt modelId="{30CE1553-F76F-466B-8C81-6245B4B37E4B}">
      <dgm:prSet phldrT="[Text]" custT="1"/>
      <dgm:spPr/>
      <dgm:t>
        <a:bodyPr/>
        <a:lstStyle/>
        <a:p>
          <a:r>
            <a:rPr lang="de-DE" sz="1200" dirty="0"/>
            <a:t>Unterschiede Neu- und Nachlieferung</a:t>
          </a:r>
        </a:p>
      </dgm:t>
    </dgm:pt>
    <dgm:pt modelId="{63D25E58-5617-44A6-8005-4D16A3288DAF}" type="parTrans" cxnId="{C2B8BB54-B3A4-46ED-9002-91398BCDDAD4}">
      <dgm:prSet/>
      <dgm:spPr/>
      <dgm:t>
        <a:bodyPr/>
        <a:lstStyle/>
        <a:p>
          <a:endParaRPr lang="de-DE"/>
        </a:p>
      </dgm:t>
    </dgm:pt>
    <dgm:pt modelId="{A66D9D85-D7D0-45A9-907B-8CC56C4F4D55}" type="sibTrans" cxnId="{C2B8BB54-B3A4-46ED-9002-91398BCDDAD4}">
      <dgm:prSet/>
      <dgm:spPr/>
      <dgm:t>
        <a:bodyPr/>
        <a:lstStyle/>
        <a:p>
          <a:endParaRPr lang="de-DE"/>
        </a:p>
      </dgm:t>
    </dgm:pt>
    <dgm:pt modelId="{AAB0C026-BE57-4246-904D-F5CBE2B009CF}">
      <dgm:prSet custT="1"/>
      <dgm:spPr/>
      <dgm:t>
        <a:bodyPr/>
        <a:lstStyle/>
        <a:p>
          <a:r>
            <a:rPr lang="de-DE" sz="1200" dirty="0"/>
            <a:t>Upload-Formular</a:t>
          </a:r>
        </a:p>
      </dgm:t>
    </dgm:pt>
    <dgm:pt modelId="{5E372CB9-C83F-4788-82A0-8A6D2E0AB2BD}" type="parTrans" cxnId="{5254D1E2-4D41-4CDE-8113-ADD764D925EC}">
      <dgm:prSet/>
      <dgm:spPr/>
      <dgm:t>
        <a:bodyPr/>
        <a:lstStyle/>
        <a:p>
          <a:endParaRPr lang="de-DE"/>
        </a:p>
      </dgm:t>
    </dgm:pt>
    <dgm:pt modelId="{21D96AED-48EA-4695-B758-EB771CE24B76}" type="sibTrans" cxnId="{5254D1E2-4D41-4CDE-8113-ADD764D925EC}">
      <dgm:prSet/>
      <dgm:spPr/>
      <dgm:t>
        <a:bodyPr/>
        <a:lstStyle/>
        <a:p>
          <a:endParaRPr lang="de-DE"/>
        </a:p>
      </dgm:t>
    </dgm:pt>
    <dgm:pt modelId="{AB2520C3-9EB3-471F-BD6F-5F25702936DD}">
      <dgm:prSet custT="1"/>
      <dgm:spPr/>
      <dgm:t>
        <a:bodyPr/>
        <a:lstStyle/>
        <a:p>
          <a:r>
            <a:rPr lang="de-DE" sz="1200" dirty="0"/>
            <a:t>Hochladen der Datei</a:t>
          </a:r>
        </a:p>
      </dgm:t>
    </dgm:pt>
    <dgm:pt modelId="{72003294-10BF-46DB-B201-870CBC42C37F}" type="parTrans" cxnId="{6598D8A4-7067-477F-9828-36C47994152E}">
      <dgm:prSet/>
      <dgm:spPr/>
      <dgm:t>
        <a:bodyPr/>
        <a:lstStyle/>
        <a:p>
          <a:endParaRPr lang="de-DE"/>
        </a:p>
      </dgm:t>
    </dgm:pt>
    <dgm:pt modelId="{F7979749-4207-4045-972E-89F14F52904C}" type="sibTrans" cxnId="{6598D8A4-7067-477F-9828-36C47994152E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3"/>
      <dgm:spPr/>
    </dgm:pt>
    <dgm:pt modelId="{3D3CB9F7-FFB6-4FF8-82F7-4F407B6D3C42}" type="pres">
      <dgm:prSet presAssocID="{5B2A2EA4-EF1C-4896-98BD-F2701DAAA27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4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3"/>
      <dgm:spPr/>
    </dgm:pt>
    <dgm:pt modelId="{EAB8167E-9692-4CE6-B7D6-06AA98AAB9FB}" type="pres">
      <dgm:prSet presAssocID="{F8D611DA-4047-4ADD-B76E-BE8A56D2693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4" custScaleX="225521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4AE5A39-AB1F-47EB-BB47-62B55B628434}" type="pres">
      <dgm:prSet presAssocID="{D07303DA-B5F7-409B-8A9B-591B93EB470E}" presName="bentUpArrow1" presStyleLbl="alignImgPlace1" presStyleIdx="2" presStyleCnt="3"/>
      <dgm:spPr/>
    </dgm:pt>
    <dgm:pt modelId="{7C6F06CC-1E19-444F-A7DD-855BD737F8F6}" type="pres">
      <dgm:prSet presAssocID="{D07303DA-B5F7-409B-8A9B-591B93EB470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18F6D84-07A9-4611-8B97-EA8CF14495D8}" type="pres">
      <dgm:prSet presAssocID="{D07303DA-B5F7-409B-8A9B-591B93EB470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F49575-6B59-49D6-B069-2EDA7B0735FA}" type="pres">
      <dgm:prSet presAssocID="{40ED73AD-FB17-4ECE-82C1-2077277B1F44}" presName="sibTrans" presStyleCnt="0"/>
      <dgm:spPr/>
    </dgm:pt>
    <dgm:pt modelId="{FED94D9C-0235-4424-8C49-70E9D0547F68}" type="pres">
      <dgm:prSet presAssocID="{7876A81B-E1F0-437F-91D3-75CDBBD5CA2E}" presName="composite" presStyleCnt="0"/>
      <dgm:spPr/>
    </dgm:pt>
    <dgm:pt modelId="{7143106F-7E13-46EF-8297-D8F30C0A060F}" type="pres">
      <dgm:prSet presAssocID="{7876A81B-E1F0-437F-91D3-75CDBBD5CA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C868852-59FE-4EED-9548-49A26CB6149C}" type="pres">
      <dgm:prSet presAssocID="{7876A81B-E1F0-437F-91D3-75CDBBD5CA2E}" presName="FinalChildText" presStyleLbl="revTx" presStyleIdx="3" presStyleCnt="4" custScaleX="132352" custLinFactNeighborX="36521" custLinFactNeighborY="-3831">
        <dgm:presLayoutVars>
          <dgm:chMax val="0"/>
          <dgm:chPref val="0"/>
          <dgm:bulletEnabled val="1"/>
        </dgm:presLayoutVars>
      </dgm:prSet>
      <dgm:spPr/>
    </dgm:pt>
  </dgm:ptLst>
  <dgm:cxnLst>
    <dgm:cxn modelId="{E27FC902-F579-415D-8930-F05B5686A958}" srcId="{D07303DA-B5F7-409B-8A9B-591B93EB470E}" destId="{13DE9211-E4E9-4784-99E5-6A7FC6BFE837}" srcOrd="1" destOrd="0" parTransId="{ACF0965E-8624-449B-9DC0-F91EB2CE0CF2}" sibTransId="{168D180C-73EB-4123-BD62-D8B2773192F6}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4C489128-B67C-496E-91DE-5238F105BAFF}" type="presOf" srcId="{7876A81B-E1F0-437F-91D3-75CDBBD5CA2E}" destId="{7143106F-7E13-46EF-8297-D8F30C0A060F}" srcOrd="0" destOrd="0" presId="urn:microsoft.com/office/officeart/2005/8/layout/StepDownProcess"/>
    <dgm:cxn modelId="{573C772A-B5BC-48D0-8624-5F93E0CD3E8A}" srcId="{5B2A2EA4-EF1C-4896-98BD-F2701DAAA276}" destId="{5B1D7448-8917-4ED5-94B5-96FC8854899C}" srcOrd="2" destOrd="0" parTransId="{30C0DFDA-6098-4E4F-8F8C-F061A318A634}" sibTransId="{3A18CB77-EA2B-4195-AB82-729AF1B062FE}"/>
    <dgm:cxn modelId="{9C6BA235-7D08-41E0-A4A2-1755472A3AAF}" type="presOf" srcId="{A877DB2F-7641-4EBA-9FB7-63D673FB027C}" destId="{4BEE7583-153C-44EA-97EA-0A139F08199F}" srcOrd="0" destOrd="1" presId="urn:microsoft.com/office/officeart/2005/8/layout/StepDownProcess"/>
    <dgm:cxn modelId="{12F83E3A-3517-48F9-8B91-14D87F62A5B7}" srcId="{F8D611DA-4047-4ADD-B76E-BE8A56D26936}" destId="{7FA5D14F-AD67-42C3-A47C-BB73A5E55DD8}" srcOrd="2" destOrd="0" parTransId="{23902CC4-F657-4097-9161-B73BEDF5A18F}" sibTransId="{034A6791-F6EB-4294-B5F7-E1C671758AC9}"/>
    <dgm:cxn modelId="{78D7DC3C-84F2-4532-8A60-DC41AB55B8C3}" srcId="{F8D611DA-4047-4ADD-B76E-BE8A56D26936}" destId="{A877DB2F-7641-4EBA-9FB7-63D673FB027C}" srcOrd="1" destOrd="0" parTransId="{A1F7C219-6652-47A4-8A7B-91019B71AE1D}" sibTransId="{C48181A3-8988-4807-835F-3809A84E8847}"/>
    <dgm:cxn modelId="{E016CF40-C5E5-4C09-AB99-E5911F27464D}" srcId="{5B2A2EA4-EF1C-4896-98BD-F2701DAAA276}" destId="{53B7EBA5-7746-4254-8515-5898EFDE5642}" srcOrd="1" destOrd="0" parTransId="{D1BC26EA-5C95-4186-8971-7F4692472B3B}" sibTransId="{F8DA9714-A6B9-47EE-BF5E-E91638FAC3DE}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F72C325D-447C-4F64-BB05-26A9CA9C6EDF}" type="presOf" srcId="{5B1D7448-8917-4ED5-94B5-96FC8854899C}" destId="{1DE1F5F1-F9B0-4793-BB8A-DB3FBBB9F230}" srcOrd="0" destOrd="2" presId="urn:microsoft.com/office/officeart/2005/8/layout/StepDownProcess"/>
    <dgm:cxn modelId="{64D72A60-C73E-4F48-A282-670D98D1BB64}" type="presOf" srcId="{53B7EBA5-7746-4254-8515-5898EFDE5642}" destId="{1DE1F5F1-F9B0-4793-BB8A-DB3FBBB9F230}" srcOrd="0" destOrd="1" presId="urn:microsoft.com/office/officeart/2005/8/layout/StepDownProcess"/>
    <dgm:cxn modelId="{E003B748-FA45-4608-8DC7-63E8AE84C745}" type="presOf" srcId="{7FA5D14F-AD67-42C3-A47C-BB73A5E55DD8}" destId="{4BEE7583-153C-44EA-97EA-0A139F08199F}" srcOrd="0" destOrd="2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C2B8BB54-B3A4-46ED-9002-91398BCDDAD4}" srcId="{7876A81B-E1F0-437F-91D3-75CDBBD5CA2E}" destId="{30CE1553-F76F-466B-8C81-6245B4B37E4B}" srcOrd="0" destOrd="0" parTransId="{63D25E58-5617-44A6-8005-4D16A3288DAF}" sibTransId="{A66D9D85-D7D0-45A9-907B-8CC56C4F4D55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D17CAE86-D9B8-4E4D-BFA5-8CAD77A50AC9}" type="presOf" srcId="{AE98B525-6338-4166-B156-C175AC5F6A7B}" destId="{D18F6D84-07A9-4611-8B97-EA8CF14495D8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27FF8E94-6F73-44EA-BCD7-0A4A10877DC6}" type="presOf" srcId="{13DE9211-E4E9-4784-99E5-6A7FC6BFE837}" destId="{D18F6D84-07A9-4611-8B97-EA8CF14495D8}" srcOrd="0" destOrd="1" presId="urn:microsoft.com/office/officeart/2005/8/layout/StepDownProcess"/>
    <dgm:cxn modelId="{B317A89D-F64C-4644-A205-2B4E90699399}" srcId="{D07303DA-B5F7-409B-8A9B-591B93EB470E}" destId="{AE98B525-6338-4166-B156-C175AC5F6A7B}" srcOrd="0" destOrd="0" parTransId="{D56B7AD0-727E-4F06-86D1-3DD95E2E2810}" sibTransId="{A4FA7FC2-8C3F-4C4D-9FC0-34A60974FE0D}"/>
    <dgm:cxn modelId="{E7A3DFA0-0315-4E3D-AD48-FD05342EC05B}" type="presOf" srcId="{30CE1553-F76F-466B-8C81-6245B4B37E4B}" destId="{AC868852-59FE-4EED-9548-49A26CB6149C}" srcOrd="0" destOrd="0" presId="urn:microsoft.com/office/officeart/2005/8/layout/StepDownProcess"/>
    <dgm:cxn modelId="{66B1CBA1-F843-47B3-92FD-8124CF2EAAE3}" type="presOf" srcId="{AB2520C3-9EB3-471F-BD6F-5F25702936DD}" destId="{AC868852-59FE-4EED-9548-49A26CB6149C}" srcOrd="0" destOrd="2" presId="urn:microsoft.com/office/officeart/2005/8/layout/StepDownProcess"/>
    <dgm:cxn modelId="{6598D8A4-7067-477F-9828-36C47994152E}" srcId="{7876A81B-E1F0-437F-91D3-75CDBBD5CA2E}" destId="{AB2520C3-9EB3-471F-BD6F-5F25702936DD}" srcOrd="2" destOrd="0" parTransId="{72003294-10BF-46DB-B201-870CBC42C37F}" sibTransId="{F7979749-4207-4045-972E-89F14F52904C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0EEA89B4-4AFC-4976-A929-2A74DBFED56F}" srcId="{5721C5A8-4DB4-466B-9EB2-4BB1B0D7924A}" destId="{7876A81B-E1F0-437F-91D3-75CDBBD5CA2E}" srcOrd="3" destOrd="0" parTransId="{BEC82E23-189C-4C7B-9F61-6A4F115FB682}" sibTransId="{4B1E6F20-B2E3-4D9F-A2AC-B49CC065F20C}"/>
    <dgm:cxn modelId="{6A75F4BE-D683-4089-A95B-39A8D9C12D54}" type="presOf" srcId="{AAB0C026-BE57-4246-904D-F5CBE2B009CF}" destId="{AC868852-59FE-4EED-9548-49A26CB6149C}" srcOrd="0" destOrd="1" presId="urn:microsoft.com/office/officeart/2005/8/layout/StepDownProcess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5254D1E2-4D41-4CDE-8113-ADD764D925EC}" srcId="{7876A81B-E1F0-437F-91D3-75CDBBD5CA2E}" destId="{AAB0C026-BE57-4246-904D-F5CBE2B009CF}" srcOrd="1" destOrd="0" parTransId="{5E372CB9-C83F-4788-82A0-8A6D2E0AB2BD}" sibTransId="{21D96AED-48EA-4695-B758-EB771CE24B76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3C7AE4E3-8FE3-4B48-9C8E-0094F6DDA21F}" type="presParOf" srcId="{E7355740-309E-4C0E-BB7D-FB5DF5ECAF7E}" destId="{74AE5A39-AB1F-47EB-BB47-62B55B628434}" srcOrd="0" destOrd="0" presId="urn:microsoft.com/office/officeart/2005/8/layout/StepDownProcess"/>
    <dgm:cxn modelId="{675C6892-0C8C-49D3-B522-4651B80EF87B}" type="presParOf" srcId="{E7355740-309E-4C0E-BB7D-FB5DF5ECAF7E}" destId="{7C6F06CC-1E19-444F-A7DD-855BD737F8F6}" srcOrd="1" destOrd="0" presId="urn:microsoft.com/office/officeart/2005/8/layout/StepDownProcess"/>
    <dgm:cxn modelId="{19F9B04C-8D62-4D78-B062-D4A1AD001037}" type="presParOf" srcId="{E7355740-309E-4C0E-BB7D-FB5DF5ECAF7E}" destId="{D18F6D84-07A9-4611-8B97-EA8CF14495D8}" srcOrd="2" destOrd="0" presId="urn:microsoft.com/office/officeart/2005/8/layout/StepDownProcess"/>
    <dgm:cxn modelId="{0EFA9E69-ACE7-4EC5-9649-773FB93E4D8D}" type="presParOf" srcId="{F6D28536-60C9-4682-A929-49E2829B654B}" destId="{04F49575-6B59-49D6-B069-2EDA7B0735FA}" srcOrd="5" destOrd="0" presId="urn:microsoft.com/office/officeart/2005/8/layout/StepDownProcess"/>
    <dgm:cxn modelId="{0F92509E-2F9A-4525-9835-2055CD2847FC}" type="presParOf" srcId="{F6D28536-60C9-4682-A929-49E2829B654B}" destId="{FED94D9C-0235-4424-8C49-70E9D0547F68}" srcOrd="6" destOrd="0" presId="urn:microsoft.com/office/officeart/2005/8/layout/StepDownProcess"/>
    <dgm:cxn modelId="{4CC5915E-BC53-4CAE-B208-7ADB2DB14735}" type="presParOf" srcId="{FED94D9C-0235-4424-8C49-70E9D0547F68}" destId="{7143106F-7E13-46EF-8297-D8F30C0A060F}" srcOrd="0" destOrd="0" presId="urn:microsoft.com/office/officeart/2005/8/layout/StepDownProcess"/>
    <dgm:cxn modelId="{AAFE242C-E873-41D5-A4CD-5C0395CBBB9D}" type="presParOf" srcId="{FED94D9C-0235-4424-8C49-70E9D0547F68}" destId="{AC868852-59FE-4EED-9548-49A26CB614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/>
      <dgm:t>
        <a:bodyPr/>
        <a:lstStyle/>
        <a:p>
          <a:r>
            <a:rPr lang="de-DE" sz="1400" dirty="0"/>
            <a:t>5. Umgang mit Fehlermeldungen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Error.log-Datei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e-DE" sz="1400" dirty="0"/>
            <a:t>6. Infos zum BWP 4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Was ist neu ? 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1400" dirty="0"/>
            <a:t>7. Unterstützungsangebote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E6CF3BF2-72E7-4D7F-A65F-26B1D4019DBC}">
      <dgm:prSet phldrT="[Text]" custT="1"/>
      <dgm:spPr/>
      <dgm:t>
        <a:bodyPr/>
        <a:lstStyle/>
        <a:p>
          <a:r>
            <a:rPr lang="de-DE" sz="1200" dirty="0"/>
            <a:t>Mögliche Probleme</a:t>
          </a:r>
        </a:p>
      </dgm:t>
    </dgm:pt>
    <dgm:pt modelId="{52CBE70E-C427-4541-A8CB-99895A90F06A}" type="parTrans" cxnId="{3403269F-DF2D-432E-A28A-C0637199B43C}">
      <dgm:prSet/>
      <dgm:spPr/>
      <dgm:t>
        <a:bodyPr/>
        <a:lstStyle/>
        <a:p>
          <a:endParaRPr lang="de-DE"/>
        </a:p>
      </dgm:t>
    </dgm:pt>
    <dgm:pt modelId="{1D36FD2C-F4DF-4296-BF98-23AF03C37547}" type="sibTrans" cxnId="{3403269F-DF2D-432E-A28A-C0637199B43C}">
      <dgm:prSet/>
      <dgm:spPr/>
      <dgm:t>
        <a:bodyPr/>
        <a:lstStyle/>
        <a:p>
          <a:endParaRPr lang="de-DE"/>
        </a:p>
      </dgm:t>
    </dgm:pt>
    <dgm:pt modelId="{929129FA-537C-4C86-8AC5-64FA5F644BDC}">
      <dgm:prSet phldrT="[Text]" custT="1"/>
      <dgm:spPr>
        <a:noFill/>
      </dgm:spPr>
      <dgm:t>
        <a:bodyPr/>
        <a:lstStyle/>
        <a:p>
          <a:r>
            <a:rPr lang="de-DE" sz="1200" dirty="0"/>
            <a:t>Statistiknavigator</a:t>
          </a:r>
        </a:p>
      </dgm:t>
    </dgm:pt>
    <dgm:pt modelId="{7646314C-38DE-4D71-A945-AAF4D01BB275}" type="parTrans" cxnId="{B7BC4AC2-69A3-4E6D-BCB4-E7FA54697602}">
      <dgm:prSet/>
      <dgm:spPr/>
      <dgm:t>
        <a:bodyPr/>
        <a:lstStyle/>
        <a:p>
          <a:endParaRPr lang="de-DE"/>
        </a:p>
      </dgm:t>
    </dgm:pt>
    <dgm:pt modelId="{AAE4F6ED-8E2F-4D48-A061-214DF5EEC0A5}" type="sibTrans" cxnId="{B7BC4AC2-69A3-4E6D-BCB4-E7FA54697602}">
      <dgm:prSet/>
      <dgm:spPr/>
      <dgm:t>
        <a:bodyPr/>
        <a:lstStyle/>
        <a:p>
          <a:endParaRPr lang="de-DE"/>
        </a:p>
      </dgm:t>
    </dgm:pt>
    <dgm:pt modelId="{74F925E1-EB54-4D35-A98D-55E110D1B64F}">
      <dgm:prSet phldrT="[Text]" custT="1"/>
      <dgm:spPr>
        <a:noFill/>
      </dgm:spPr>
      <dgm:t>
        <a:bodyPr/>
        <a:lstStyle/>
        <a:p>
          <a:r>
            <a:rPr lang="de-DE" sz="1200" dirty="0"/>
            <a:t>Änderungsverfolgung</a:t>
          </a:r>
        </a:p>
      </dgm:t>
    </dgm:pt>
    <dgm:pt modelId="{C46C2617-A639-4BDF-A24A-0818682C8F06}" type="parTrans" cxnId="{A04975E1-CF7C-47EC-BBCA-F45A400575CE}">
      <dgm:prSet/>
      <dgm:spPr/>
      <dgm:t>
        <a:bodyPr/>
        <a:lstStyle/>
        <a:p>
          <a:endParaRPr lang="de-DE"/>
        </a:p>
      </dgm:t>
    </dgm:pt>
    <dgm:pt modelId="{C53ADDB0-1381-4BC3-9936-E3411939DBFE}" type="sibTrans" cxnId="{A04975E1-CF7C-47EC-BBCA-F45A400575CE}">
      <dgm:prSet/>
      <dgm:spPr/>
      <dgm:t>
        <a:bodyPr/>
        <a:lstStyle/>
        <a:p>
          <a:endParaRPr lang="de-DE"/>
        </a:p>
      </dgm:t>
    </dgm:pt>
    <dgm:pt modelId="{4FDFC5A0-695E-4A6E-8B11-AC2252DA2665}">
      <dgm:prSet phldrT="[Text]" custT="1"/>
      <dgm:spPr>
        <a:noFill/>
      </dgm:spPr>
      <dgm:t>
        <a:bodyPr/>
        <a:lstStyle/>
        <a:p>
          <a:r>
            <a:rPr lang="de-DE" sz="1200" dirty="0" err="1"/>
            <a:t>Classificationreporter</a:t>
          </a:r>
          <a:endParaRPr lang="de-DE" sz="1200" dirty="0"/>
        </a:p>
      </dgm:t>
    </dgm:pt>
    <dgm:pt modelId="{CC81CB50-072E-4FE9-9B4F-2367FF3E693D}" type="parTrans" cxnId="{962D2AD5-8CAF-4970-8B1F-F1658531DFA1}">
      <dgm:prSet/>
      <dgm:spPr/>
      <dgm:t>
        <a:bodyPr/>
        <a:lstStyle/>
        <a:p>
          <a:endParaRPr lang="de-DE"/>
        </a:p>
      </dgm:t>
    </dgm:pt>
    <dgm:pt modelId="{F1C34DD9-457B-436C-A6B6-E96CDF1E5F87}" type="sibTrans" cxnId="{962D2AD5-8CAF-4970-8B1F-F1658531DFA1}">
      <dgm:prSet/>
      <dgm:spPr/>
      <dgm:t>
        <a:bodyPr/>
        <a:lstStyle/>
        <a:p>
          <a:endParaRPr lang="de-DE"/>
        </a:p>
      </dgm:t>
    </dgm:pt>
    <dgm:pt modelId="{E3C73C07-0861-4249-8D6C-BA875FEFC2EE}">
      <dgm:prSet phldrT="[Text]" custT="1"/>
      <dgm:spPr/>
      <dgm:t>
        <a:bodyPr/>
        <a:lstStyle/>
        <a:p>
          <a:r>
            <a:rPr lang="de-DE" sz="1200" dirty="0"/>
            <a:t>Wo laufen noch Abstimmungen?</a:t>
          </a:r>
        </a:p>
      </dgm:t>
    </dgm:pt>
    <dgm:pt modelId="{CECAF1D6-853E-429A-BBEF-7BBB2FB17AFF}" type="parTrans" cxnId="{1D0F60D3-430E-459F-A462-8DBFD145E04C}">
      <dgm:prSet/>
      <dgm:spPr/>
      <dgm:t>
        <a:bodyPr/>
        <a:lstStyle/>
        <a:p>
          <a:endParaRPr lang="de-DE"/>
        </a:p>
      </dgm:t>
    </dgm:pt>
    <dgm:pt modelId="{5813D6E6-7806-4444-8C78-994AA5B13BA6}" type="sibTrans" cxnId="{1D0F60D3-430E-459F-A462-8DBFD145E04C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2"/>
      <dgm:spPr/>
    </dgm:pt>
    <dgm:pt modelId="{3D3CB9F7-FFB6-4FF8-82F7-4F407B6D3C42}" type="pres">
      <dgm:prSet presAssocID="{5B2A2EA4-EF1C-4896-98BD-F2701DAAA276}" presName="ParentText" presStyleLbl="node1" presStyleIdx="0" presStyleCnt="3" custScaleX="115205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3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2"/>
      <dgm:spPr/>
    </dgm:pt>
    <dgm:pt modelId="{EAB8167E-9692-4CE6-B7D6-06AA98AAB9FB}" type="pres">
      <dgm:prSet presAssocID="{F8D611DA-4047-4ADD-B76E-BE8A56D26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3" custScaleX="178103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C6F06CC-1E19-444F-A7DD-855BD737F8F6}" type="pres">
      <dgm:prSet presAssocID="{D07303DA-B5F7-409B-8A9B-591B93EB47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D79A71-EC3C-40A6-896B-5233187D271B}" type="pres">
      <dgm:prSet presAssocID="{D07303DA-B5F7-409B-8A9B-591B93EB470E}" presName="FinalChildText" presStyleLbl="revTx" presStyleIdx="2" presStyleCnt="3" custScaleX="174404" custScaleY="133198" custLinFactNeighborX="41907" custLinFactNeighborY="-6257">
        <dgm:presLayoutVars>
          <dgm:chMax val="0"/>
          <dgm:chPref val="0"/>
          <dgm:bulletEnabled val="1"/>
        </dgm:presLayoutVars>
      </dgm:prSet>
      <dgm:spPr/>
    </dgm:pt>
  </dgm:ptLst>
  <dgm:cxnLst>
    <dgm:cxn modelId="{04791208-59F0-4BB0-964E-3070C5D7CFC1}" type="presOf" srcId="{74F925E1-EB54-4D35-A98D-55E110D1B64F}" destId="{4CD79A71-EC3C-40A6-896B-5233187D271B}" srcOrd="0" destOrd="1" presId="urn:microsoft.com/office/officeart/2005/8/layout/StepDownProcess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0F8D9E91-A0E8-4622-95E5-3D915922925C}" type="presOf" srcId="{929129FA-537C-4C86-8AC5-64FA5F644BDC}" destId="{4CD79A71-EC3C-40A6-896B-5233187D271B}" srcOrd="0" destOrd="0" presId="urn:microsoft.com/office/officeart/2005/8/layout/StepDownProcess"/>
    <dgm:cxn modelId="{3403269F-DF2D-432E-A28A-C0637199B43C}" srcId="{5B2A2EA4-EF1C-4896-98BD-F2701DAAA276}" destId="{E6CF3BF2-72E7-4D7F-A65F-26B1D4019DBC}" srcOrd="1" destOrd="0" parTransId="{52CBE70E-C427-4541-A8CB-99895A90F06A}" sibTransId="{1D36FD2C-F4DF-4296-BF98-23AF03C37547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0AD7B1AC-DB43-4570-81E0-A0C650682E81}" type="presOf" srcId="{E3C73C07-0861-4249-8D6C-BA875FEFC2EE}" destId="{4BEE7583-153C-44EA-97EA-0A139F08199F}" srcOrd="0" destOrd="1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B7BC4AC2-69A3-4E6D-BCB4-E7FA54697602}" srcId="{D07303DA-B5F7-409B-8A9B-591B93EB470E}" destId="{929129FA-537C-4C86-8AC5-64FA5F644BDC}" srcOrd="0" destOrd="0" parTransId="{7646314C-38DE-4D71-A945-AAF4D01BB275}" sibTransId="{AAE4F6ED-8E2F-4D48-A061-214DF5EEC0A5}"/>
    <dgm:cxn modelId="{1D0F60D3-430E-459F-A462-8DBFD145E04C}" srcId="{F8D611DA-4047-4ADD-B76E-BE8A56D26936}" destId="{E3C73C07-0861-4249-8D6C-BA875FEFC2EE}" srcOrd="1" destOrd="0" parTransId="{CECAF1D6-853E-429A-BBEF-7BBB2FB17AFF}" sibTransId="{5813D6E6-7806-4444-8C78-994AA5B13BA6}"/>
    <dgm:cxn modelId="{962D2AD5-8CAF-4970-8B1F-F1658531DFA1}" srcId="{D07303DA-B5F7-409B-8A9B-591B93EB470E}" destId="{4FDFC5A0-695E-4A6E-8B11-AC2252DA2665}" srcOrd="2" destOrd="0" parTransId="{CC81CB50-072E-4FE9-9B4F-2367FF3E693D}" sibTransId="{F1C34DD9-457B-436C-A6B6-E96CDF1E5F87}"/>
    <dgm:cxn modelId="{C75DD8D9-E072-4566-9A4F-CE3EC6D578BA}" type="presOf" srcId="{4FDFC5A0-695E-4A6E-8B11-AC2252DA2665}" destId="{4CD79A71-EC3C-40A6-896B-5233187D271B}" srcOrd="0" destOrd="2" presId="urn:microsoft.com/office/officeart/2005/8/layout/StepDownProcess"/>
    <dgm:cxn modelId="{45210ADB-41B3-46AA-B9EF-27A9AEE8C331}" type="presOf" srcId="{E6CF3BF2-72E7-4D7F-A65F-26B1D4019DBC}" destId="{1DE1F5F1-F9B0-4793-BB8A-DB3FBBB9F230}" srcOrd="0" destOrd="1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A04975E1-CF7C-47EC-BBCA-F45A400575CE}" srcId="{D07303DA-B5F7-409B-8A9B-591B93EB470E}" destId="{74F925E1-EB54-4D35-A98D-55E110D1B64F}" srcOrd="1" destOrd="0" parTransId="{C46C2617-A639-4BDF-A24A-0818682C8F06}" sibTransId="{C53ADDB0-1381-4BC3-9936-E3411939DBFE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675C6892-0C8C-49D3-B522-4651B80EF87B}" type="presParOf" srcId="{E7355740-309E-4C0E-BB7D-FB5DF5ECAF7E}" destId="{7C6F06CC-1E19-444F-A7DD-855BD737F8F6}" srcOrd="0" destOrd="0" presId="urn:microsoft.com/office/officeart/2005/8/layout/StepDownProcess"/>
    <dgm:cxn modelId="{B715CA06-A44A-4384-8CA0-65F81CA8A3EA}" type="presParOf" srcId="{E7355740-309E-4C0E-BB7D-FB5DF5ECAF7E}" destId="{4CD79A71-EC3C-40A6-896B-5233187D2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1CC2C4-DBE9-489B-AF88-57E0361DAF7E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65F3BC12-EB7E-4AD8-AB61-419FAEF68B17}">
      <dgm:prSet phldrT="[Text]"/>
      <dgm:spPr/>
      <dgm:t>
        <a:bodyPr/>
        <a:lstStyle/>
        <a:p>
          <a:r>
            <a:rPr lang="de-DE" dirty="0"/>
            <a:t>Geometriedaten</a:t>
          </a:r>
        </a:p>
      </dgm:t>
    </dgm:pt>
    <dgm:pt modelId="{52FCAC73-A508-4C24-8AB3-3E31D9D7EA4E}" type="parTrans" cxnId="{4C6A2A94-B16E-4E06-968E-48A48143C2F2}">
      <dgm:prSet/>
      <dgm:spPr/>
      <dgm:t>
        <a:bodyPr/>
        <a:lstStyle/>
        <a:p>
          <a:endParaRPr lang="de-DE"/>
        </a:p>
      </dgm:t>
    </dgm:pt>
    <dgm:pt modelId="{A4ADBD3D-30D8-4758-B44E-B7791FC3C2CF}" type="sibTrans" cxnId="{4C6A2A94-B16E-4E06-968E-48A48143C2F2}">
      <dgm:prSet/>
      <dgm:spPr/>
      <dgm:t>
        <a:bodyPr/>
        <a:lstStyle/>
        <a:p>
          <a:endParaRPr lang="de-DE"/>
        </a:p>
      </dgm:t>
    </dgm:pt>
    <dgm:pt modelId="{7F19C5B3-A3D7-427F-94E9-107215573061}">
      <dgm:prSet phldrT="[Text]"/>
      <dgm:spPr/>
      <dgm:t>
        <a:bodyPr/>
        <a:lstStyle/>
        <a:p>
          <a:r>
            <a:rPr lang="de-DE" dirty="0"/>
            <a:t>Mit geometrischen Angaben (Typ, Koordinaten, etc.)</a:t>
          </a:r>
        </a:p>
      </dgm:t>
    </dgm:pt>
    <dgm:pt modelId="{07C686E2-310B-4F9B-B1A9-E162FCB804FA}" type="parTrans" cxnId="{B31475A0-E092-40E0-80C8-CBD47F21D54F}">
      <dgm:prSet/>
      <dgm:spPr/>
      <dgm:t>
        <a:bodyPr/>
        <a:lstStyle/>
        <a:p>
          <a:endParaRPr lang="de-DE"/>
        </a:p>
      </dgm:t>
    </dgm:pt>
    <dgm:pt modelId="{7F35C551-A920-4D8A-9F59-2D2EB08698B2}" type="sibTrans" cxnId="{B31475A0-E092-40E0-80C8-CBD47F21D54F}">
      <dgm:prSet/>
      <dgm:spPr/>
      <dgm:t>
        <a:bodyPr/>
        <a:lstStyle/>
        <a:p>
          <a:endParaRPr lang="de-DE"/>
        </a:p>
      </dgm:t>
    </dgm:pt>
    <dgm:pt modelId="{1A0C21D3-CD07-4B59-9083-075BB61A43E7}">
      <dgm:prSet phldrT="[Text]"/>
      <dgm:spPr/>
      <dgm:t>
        <a:bodyPr/>
        <a:lstStyle/>
        <a:p>
          <a:r>
            <a:rPr lang="de-DE" dirty="0"/>
            <a:t>Format:</a:t>
          </a:r>
          <a:br>
            <a:rPr lang="de-DE" dirty="0"/>
          </a:br>
          <a:r>
            <a:rPr lang="de-DE" dirty="0"/>
            <a:t>Üblicherweise </a:t>
          </a:r>
          <a:r>
            <a:rPr lang="de-DE" dirty="0" err="1"/>
            <a:t>Shapefile</a:t>
          </a:r>
          <a:endParaRPr lang="de-DE" dirty="0"/>
        </a:p>
      </dgm:t>
    </dgm:pt>
    <dgm:pt modelId="{5D113045-B92E-4152-9892-B9704C106423}" type="parTrans" cxnId="{FA8C4A69-C877-4080-94BF-A8201E4F9A0D}">
      <dgm:prSet/>
      <dgm:spPr/>
      <dgm:t>
        <a:bodyPr/>
        <a:lstStyle/>
        <a:p>
          <a:endParaRPr lang="de-DE"/>
        </a:p>
      </dgm:t>
    </dgm:pt>
    <dgm:pt modelId="{4BA8165E-6639-4169-83BC-2FED98FC040D}" type="sibTrans" cxnId="{FA8C4A69-C877-4080-94BF-A8201E4F9A0D}">
      <dgm:prSet/>
      <dgm:spPr/>
      <dgm:t>
        <a:bodyPr/>
        <a:lstStyle/>
        <a:p>
          <a:endParaRPr lang="de-DE"/>
        </a:p>
      </dgm:t>
    </dgm:pt>
    <dgm:pt modelId="{500F5AB1-7C7B-4E2B-81D9-8A2DBD05C176}">
      <dgm:prSet phldrT="[Text]"/>
      <dgm:spPr/>
      <dgm:t>
        <a:bodyPr/>
        <a:lstStyle/>
        <a:p>
          <a:r>
            <a:rPr lang="de-DE" dirty="0"/>
            <a:t>Sachdaten</a:t>
          </a:r>
        </a:p>
      </dgm:t>
    </dgm:pt>
    <dgm:pt modelId="{A4FF8677-D1C8-4F17-992F-D6F50BC1104D}" type="parTrans" cxnId="{41074A7F-DBE6-4BC9-98AD-604ED249401B}">
      <dgm:prSet/>
      <dgm:spPr/>
      <dgm:t>
        <a:bodyPr/>
        <a:lstStyle/>
        <a:p>
          <a:endParaRPr lang="de-DE"/>
        </a:p>
      </dgm:t>
    </dgm:pt>
    <dgm:pt modelId="{0F35A577-7D08-44C7-B859-A9C8B2EB04C1}" type="sibTrans" cxnId="{41074A7F-DBE6-4BC9-98AD-604ED249401B}">
      <dgm:prSet/>
      <dgm:spPr/>
      <dgm:t>
        <a:bodyPr/>
        <a:lstStyle/>
        <a:p>
          <a:endParaRPr lang="de-DE"/>
        </a:p>
      </dgm:t>
    </dgm:pt>
    <dgm:pt modelId="{9EF51635-B42C-4941-BD1B-81F94E56EE6E}">
      <dgm:prSet phldrT="[Text]"/>
      <dgm:spPr/>
      <dgm:t>
        <a:bodyPr/>
        <a:lstStyle/>
        <a:p>
          <a:r>
            <a:rPr lang="de-DE" dirty="0"/>
            <a:t>Keine geometrischen Angaben (z.B. Koordinaten)</a:t>
          </a:r>
        </a:p>
      </dgm:t>
    </dgm:pt>
    <dgm:pt modelId="{776B4D53-0621-47C6-B503-253E34A7FDE7}" type="parTrans" cxnId="{D1971E85-9D4E-4402-924F-03D335CB85B6}">
      <dgm:prSet/>
      <dgm:spPr/>
      <dgm:t>
        <a:bodyPr/>
        <a:lstStyle/>
        <a:p>
          <a:endParaRPr lang="de-DE"/>
        </a:p>
      </dgm:t>
    </dgm:pt>
    <dgm:pt modelId="{6AB10CE7-453A-47F7-ABE2-318668676D23}" type="sibTrans" cxnId="{D1971E85-9D4E-4402-924F-03D335CB85B6}">
      <dgm:prSet/>
      <dgm:spPr/>
      <dgm:t>
        <a:bodyPr/>
        <a:lstStyle/>
        <a:p>
          <a:endParaRPr lang="de-DE"/>
        </a:p>
      </dgm:t>
    </dgm:pt>
    <dgm:pt modelId="{1CACF57C-8661-4921-BCA5-E9CFDDC77122}">
      <dgm:prSet phldrT="[Text]"/>
      <dgm:spPr/>
      <dgm:t>
        <a:bodyPr/>
        <a:lstStyle/>
        <a:p>
          <a:r>
            <a:rPr lang="de-DE" dirty="0"/>
            <a:t>Format: Exceltabelle</a:t>
          </a:r>
        </a:p>
      </dgm:t>
    </dgm:pt>
    <dgm:pt modelId="{458036FC-93FA-4420-B7EB-7782CF042E45}" type="parTrans" cxnId="{BECA39F8-6E21-4D68-9246-EB4B094C89F2}">
      <dgm:prSet/>
      <dgm:spPr/>
      <dgm:t>
        <a:bodyPr/>
        <a:lstStyle/>
        <a:p>
          <a:endParaRPr lang="de-DE"/>
        </a:p>
      </dgm:t>
    </dgm:pt>
    <dgm:pt modelId="{7E898FBE-CA66-4FF1-AD4C-69E6F5E95DA0}" type="sibTrans" cxnId="{BECA39F8-6E21-4D68-9246-EB4B094C89F2}">
      <dgm:prSet/>
      <dgm:spPr/>
      <dgm:t>
        <a:bodyPr/>
        <a:lstStyle/>
        <a:p>
          <a:endParaRPr lang="de-DE"/>
        </a:p>
      </dgm:t>
    </dgm:pt>
    <dgm:pt modelId="{4D47A91B-3B3D-4233-A989-EEFCFDC84624}" type="pres">
      <dgm:prSet presAssocID="{2A1CC2C4-DBE9-489B-AF88-57E0361DAF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7833E9-BF5E-4850-95C9-7AF424104886}" type="pres">
      <dgm:prSet presAssocID="{65F3BC12-EB7E-4AD8-AB61-419FAEF68B17}" presName="root" presStyleCnt="0"/>
      <dgm:spPr/>
    </dgm:pt>
    <dgm:pt modelId="{D2507AC8-A0A1-44B5-A48C-996095B15836}" type="pres">
      <dgm:prSet presAssocID="{65F3BC12-EB7E-4AD8-AB61-419FAEF68B17}" presName="rootComposite" presStyleCnt="0"/>
      <dgm:spPr/>
    </dgm:pt>
    <dgm:pt modelId="{1E523A99-1B8F-433B-BEA3-0D85DF1E1299}" type="pres">
      <dgm:prSet presAssocID="{65F3BC12-EB7E-4AD8-AB61-419FAEF68B17}" presName="rootText" presStyleLbl="node1" presStyleIdx="0" presStyleCnt="2"/>
      <dgm:spPr/>
    </dgm:pt>
    <dgm:pt modelId="{8FD47D5A-A9B7-4C39-907C-7283A208E30C}" type="pres">
      <dgm:prSet presAssocID="{65F3BC12-EB7E-4AD8-AB61-419FAEF68B17}" presName="rootConnector" presStyleLbl="node1" presStyleIdx="0" presStyleCnt="2"/>
      <dgm:spPr/>
    </dgm:pt>
    <dgm:pt modelId="{9E27835D-A9E5-441D-8B97-1DAC62ED9FCE}" type="pres">
      <dgm:prSet presAssocID="{65F3BC12-EB7E-4AD8-AB61-419FAEF68B17}" presName="childShape" presStyleCnt="0"/>
      <dgm:spPr/>
    </dgm:pt>
    <dgm:pt modelId="{8C0EAB98-283C-47C3-8C0E-440C4DD592C2}" type="pres">
      <dgm:prSet presAssocID="{07C686E2-310B-4F9B-B1A9-E162FCB804FA}" presName="Name13" presStyleLbl="parChTrans1D2" presStyleIdx="0" presStyleCnt="4"/>
      <dgm:spPr/>
    </dgm:pt>
    <dgm:pt modelId="{58975567-8872-4B1A-B7A6-84EE8BCCD926}" type="pres">
      <dgm:prSet presAssocID="{7F19C5B3-A3D7-427F-94E9-107215573061}" presName="childText" presStyleLbl="bgAcc1" presStyleIdx="0" presStyleCnt="4">
        <dgm:presLayoutVars>
          <dgm:bulletEnabled val="1"/>
        </dgm:presLayoutVars>
      </dgm:prSet>
      <dgm:spPr/>
    </dgm:pt>
    <dgm:pt modelId="{B7EDB6E8-4FD2-44E7-BEAF-3C136A0AD7F4}" type="pres">
      <dgm:prSet presAssocID="{5D113045-B92E-4152-9892-B9704C106423}" presName="Name13" presStyleLbl="parChTrans1D2" presStyleIdx="1" presStyleCnt="4"/>
      <dgm:spPr/>
    </dgm:pt>
    <dgm:pt modelId="{04BA96C7-7413-42A8-92FC-87C99404B96A}" type="pres">
      <dgm:prSet presAssocID="{1A0C21D3-CD07-4B59-9083-075BB61A43E7}" presName="childText" presStyleLbl="bgAcc1" presStyleIdx="1" presStyleCnt="4">
        <dgm:presLayoutVars>
          <dgm:bulletEnabled val="1"/>
        </dgm:presLayoutVars>
      </dgm:prSet>
      <dgm:spPr/>
    </dgm:pt>
    <dgm:pt modelId="{64580757-A506-4A0C-80C1-C5E1A7AF101D}" type="pres">
      <dgm:prSet presAssocID="{500F5AB1-7C7B-4E2B-81D9-8A2DBD05C176}" presName="root" presStyleCnt="0"/>
      <dgm:spPr/>
    </dgm:pt>
    <dgm:pt modelId="{4B374CD9-883B-40B2-8B81-A279F0340B57}" type="pres">
      <dgm:prSet presAssocID="{500F5AB1-7C7B-4E2B-81D9-8A2DBD05C176}" presName="rootComposite" presStyleCnt="0"/>
      <dgm:spPr/>
    </dgm:pt>
    <dgm:pt modelId="{75FBC914-7BED-4EAE-88FA-13AB2D0E2776}" type="pres">
      <dgm:prSet presAssocID="{500F5AB1-7C7B-4E2B-81D9-8A2DBD05C176}" presName="rootText" presStyleLbl="node1" presStyleIdx="1" presStyleCnt="2"/>
      <dgm:spPr/>
    </dgm:pt>
    <dgm:pt modelId="{47799FAC-00D2-4129-BEBC-73BC628D615D}" type="pres">
      <dgm:prSet presAssocID="{500F5AB1-7C7B-4E2B-81D9-8A2DBD05C176}" presName="rootConnector" presStyleLbl="node1" presStyleIdx="1" presStyleCnt="2"/>
      <dgm:spPr/>
    </dgm:pt>
    <dgm:pt modelId="{58E97619-A0D2-4615-8D0F-55F7483245B8}" type="pres">
      <dgm:prSet presAssocID="{500F5AB1-7C7B-4E2B-81D9-8A2DBD05C176}" presName="childShape" presStyleCnt="0"/>
      <dgm:spPr/>
    </dgm:pt>
    <dgm:pt modelId="{35A30602-28C1-4B1C-8341-C0E4B44CA5A1}" type="pres">
      <dgm:prSet presAssocID="{776B4D53-0621-47C6-B503-253E34A7FDE7}" presName="Name13" presStyleLbl="parChTrans1D2" presStyleIdx="2" presStyleCnt="4"/>
      <dgm:spPr/>
    </dgm:pt>
    <dgm:pt modelId="{8CDD6667-A778-4874-BC90-FDEC52E326C3}" type="pres">
      <dgm:prSet presAssocID="{9EF51635-B42C-4941-BD1B-81F94E56EE6E}" presName="childText" presStyleLbl="bgAcc1" presStyleIdx="2" presStyleCnt="4">
        <dgm:presLayoutVars>
          <dgm:bulletEnabled val="1"/>
        </dgm:presLayoutVars>
      </dgm:prSet>
      <dgm:spPr/>
    </dgm:pt>
    <dgm:pt modelId="{920C0EB5-4880-45AE-B441-CA4B39F9DFC8}" type="pres">
      <dgm:prSet presAssocID="{458036FC-93FA-4420-B7EB-7782CF042E45}" presName="Name13" presStyleLbl="parChTrans1D2" presStyleIdx="3" presStyleCnt="4"/>
      <dgm:spPr/>
    </dgm:pt>
    <dgm:pt modelId="{E1842726-2AD7-405D-BB2A-86DB6D4406F0}" type="pres">
      <dgm:prSet presAssocID="{1CACF57C-8661-4921-BCA5-E9CFDDC77122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57BE524-9424-48DE-B276-AC4C0B398812}" type="presOf" srcId="{65F3BC12-EB7E-4AD8-AB61-419FAEF68B17}" destId="{8FD47D5A-A9B7-4C39-907C-7283A208E30C}" srcOrd="1" destOrd="0" presId="urn:microsoft.com/office/officeart/2005/8/layout/hierarchy3"/>
    <dgm:cxn modelId="{413FD028-4B33-4EEE-8BFF-A4DA92376292}" type="presOf" srcId="{500F5AB1-7C7B-4E2B-81D9-8A2DBD05C176}" destId="{47799FAC-00D2-4129-BEBC-73BC628D615D}" srcOrd="1" destOrd="0" presId="urn:microsoft.com/office/officeart/2005/8/layout/hierarchy3"/>
    <dgm:cxn modelId="{2BAF082D-F832-4AEB-B5E3-8CA2D9AE47B9}" type="presOf" srcId="{5D113045-B92E-4152-9892-B9704C106423}" destId="{B7EDB6E8-4FD2-44E7-BEAF-3C136A0AD7F4}" srcOrd="0" destOrd="0" presId="urn:microsoft.com/office/officeart/2005/8/layout/hierarchy3"/>
    <dgm:cxn modelId="{FC97043C-B3A1-46C1-B488-07DB8ACE5CC4}" type="presOf" srcId="{07C686E2-310B-4F9B-B1A9-E162FCB804FA}" destId="{8C0EAB98-283C-47C3-8C0E-440C4DD592C2}" srcOrd="0" destOrd="0" presId="urn:microsoft.com/office/officeart/2005/8/layout/hierarchy3"/>
    <dgm:cxn modelId="{5882A746-6CCF-4784-BF0F-4BF44FC71A17}" type="presOf" srcId="{458036FC-93FA-4420-B7EB-7782CF042E45}" destId="{920C0EB5-4880-45AE-B441-CA4B39F9DFC8}" srcOrd="0" destOrd="0" presId="urn:microsoft.com/office/officeart/2005/8/layout/hierarchy3"/>
    <dgm:cxn modelId="{8367E568-0F67-4EBC-A644-0A926F6895AE}" type="presOf" srcId="{7F19C5B3-A3D7-427F-94E9-107215573061}" destId="{58975567-8872-4B1A-B7A6-84EE8BCCD926}" srcOrd="0" destOrd="0" presId="urn:microsoft.com/office/officeart/2005/8/layout/hierarchy3"/>
    <dgm:cxn modelId="{FA8C4A69-C877-4080-94BF-A8201E4F9A0D}" srcId="{65F3BC12-EB7E-4AD8-AB61-419FAEF68B17}" destId="{1A0C21D3-CD07-4B59-9083-075BB61A43E7}" srcOrd="1" destOrd="0" parTransId="{5D113045-B92E-4152-9892-B9704C106423}" sibTransId="{4BA8165E-6639-4169-83BC-2FED98FC040D}"/>
    <dgm:cxn modelId="{3FCB8A7A-D000-4C83-972F-135D431A9E3E}" type="presOf" srcId="{1A0C21D3-CD07-4B59-9083-075BB61A43E7}" destId="{04BA96C7-7413-42A8-92FC-87C99404B96A}" srcOrd="0" destOrd="0" presId="urn:microsoft.com/office/officeart/2005/8/layout/hierarchy3"/>
    <dgm:cxn modelId="{41074A7F-DBE6-4BC9-98AD-604ED249401B}" srcId="{2A1CC2C4-DBE9-489B-AF88-57E0361DAF7E}" destId="{500F5AB1-7C7B-4E2B-81D9-8A2DBD05C176}" srcOrd="1" destOrd="0" parTransId="{A4FF8677-D1C8-4F17-992F-D6F50BC1104D}" sibTransId="{0F35A577-7D08-44C7-B859-A9C8B2EB04C1}"/>
    <dgm:cxn modelId="{D1971E85-9D4E-4402-924F-03D335CB85B6}" srcId="{500F5AB1-7C7B-4E2B-81D9-8A2DBD05C176}" destId="{9EF51635-B42C-4941-BD1B-81F94E56EE6E}" srcOrd="0" destOrd="0" parTransId="{776B4D53-0621-47C6-B503-253E34A7FDE7}" sibTransId="{6AB10CE7-453A-47F7-ABE2-318668676D23}"/>
    <dgm:cxn modelId="{6C5A4E90-ADC7-4F45-A39C-916AEE04B562}" type="presOf" srcId="{65F3BC12-EB7E-4AD8-AB61-419FAEF68B17}" destId="{1E523A99-1B8F-433B-BEA3-0D85DF1E1299}" srcOrd="0" destOrd="0" presId="urn:microsoft.com/office/officeart/2005/8/layout/hierarchy3"/>
    <dgm:cxn modelId="{4C6A2A94-B16E-4E06-968E-48A48143C2F2}" srcId="{2A1CC2C4-DBE9-489B-AF88-57E0361DAF7E}" destId="{65F3BC12-EB7E-4AD8-AB61-419FAEF68B17}" srcOrd="0" destOrd="0" parTransId="{52FCAC73-A508-4C24-8AB3-3E31D9D7EA4E}" sibTransId="{A4ADBD3D-30D8-4758-B44E-B7791FC3C2CF}"/>
    <dgm:cxn modelId="{B31475A0-E092-40E0-80C8-CBD47F21D54F}" srcId="{65F3BC12-EB7E-4AD8-AB61-419FAEF68B17}" destId="{7F19C5B3-A3D7-427F-94E9-107215573061}" srcOrd="0" destOrd="0" parTransId="{07C686E2-310B-4F9B-B1A9-E162FCB804FA}" sibTransId="{7F35C551-A920-4D8A-9F59-2D2EB08698B2}"/>
    <dgm:cxn modelId="{D45E40B4-D728-4B43-8755-852F796091F3}" type="presOf" srcId="{1CACF57C-8661-4921-BCA5-E9CFDDC77122}" destId="{E1842726-2AD7-405D-BB2A-86DB6D4406F0}" srcOrd="0" destOrd="0" presId="urn:microsoft.com/office/officeart/2005/8/layout/hierarchy3"/>
    <dgm:cxn modelId="{CA9DC1C9-BAC7-403D-ABE1-17E1146749E0}" type="presOf" srcId="{9EF51635-B42C-4941-BD1B-81F94E56EE6E}" destId="{8CDD6667-A778-4874-BC90-FDEC52E326C3}" srcOrd="0" destOrd="0" presId="urn:microsoft.com/office/officeart/2005/8/layout/hierarchy3"/>
    <dgm:cxn modelId="{402DAAE6-E47D-41BE-AFF5-839C7E6BCE93}" type="presOf" srcId="{776B4D53-0621-47C6-B503-253E34A7FDE7}" destId="{35A30602-28C1-4B1C-8341-C0E4B44CA5A1}" srcOrd="0" destOrd="0" presId="urn:microsoft.com/office/officeart/2005/8/layout/hierarchy3"/>
    <dgm:cxn modelId="{14515EF0-9D52-4753-A083-0168DF41C68B}" type="presOf" srcId="{2A1CC2C4-DBE9-489B-AF88-57E0361DAF7E}" destId="{4D47A91B-3B3D-4233-A989-EEFCFDC84624}" srcOrd="0" destOrd="0" presId="urn:microsoft.com/office/officeart/2005/8/layout/hierarchy3"/>
    <dgm:cxn modelId="{046548F4-5766-4812-AF99-B66FEFB76521}" type="presOf" srcId="{500F5AB1-7C7B-4E2B-81D9-8A2DBD05C176}" destId="{75FBC914-7BED-4EAE-88FA-13AB2D0E2776}" srcOrd="0" destOrd="0" presId="urn:microsoft.com/office/officeart/2005/8/layout/hierarchy3"/>
    <dgm:cxn modelId="{BECA39F8-6E21-4D68-9246-EB4B094C89F2}" srcId="{500F5AB1-7C7B-4E2B-81D9-8A2DBD05C176}" destId="{1CACF57C-8661-4921-BCA5-E9CFDDC77122}" srcOrd="1" destOrd="0" parTransId="{458036FC-93FA-4420-B7EB-7782CF042E45}" sibTransId="{7E898FBE-CA66-4FF1-AD4C-69E6F5E95DA0}"/>
    <dgm:cxn modelId="{65083B3A-6F1F-4219-835B-456DFF161B8E}" type="presParOf" srcId="{4D47A91B-3B3D-4233-A989-EEFCFDC84624}" destId="{337833E9-BF5E-4850-95C9-7AF424104886}" srcOrd="0" destOrd="0" presId="urn:microsoft.com/office/officeart/2005/8/layout/hierarchy3"/>
    <dgm:cxn modelId="{2339B4B2-A85E-4D2D-A6EE-66B89ABB3469}" type="presParOf" srcId="{337833E9-BF5E-4850-95C9-7AF424104886}" destId="{D2507AC8-A0A1-44B5-A48C-996095B15836}" srcOrd="0" destOrd="0" presId="urn:microsoft.com/office/officeart/2005/8/layout/hierarchy3"/>
    <dgm:cxn modelId="{41EF1B4E-B627-470E-B219-C579B8B2E46E}" type="presParOf" srcId="{D2507AC8-A0A1-44B5-A48C-996095B15836}" destId="{1E523A99-1B8F-433B-BEA3-0D85DF1E1299}" srcOrd="0" destOrd="0" presId="urn:microsoft.com/office/officeart/2005/8/layout/hierarchy3"/>
    <dgm:cxn modelId="{299E466C-6855-4770-9683-D203E773BAFC}" type="presParOf" srcId="{D2507AC8-A0A1-44B5-A48C-996095B15836}" destId="{8FD47D5A-A9B7-4C39-907C-7283A208E30C}" srcOrd="1" destOrd="0" presId="urn:microsoft.com/office/officeart/2005/8/layout/hierarchy3"/>
    <dgm:cxn modelId="{32094802-9121-437C-AE60-877EF87F5580}" type="presParOf" srcId="{337833E9-BF5E-4850-95C9-7AF424104886}" destId="{9E27835D-A9E5-441D-8B97-1DAC62ED9FCE}" srcOrd="1" destOrd="0" presId="urn:microsoft.com/office/officeart/2005/8/layout/hierarchy3"/>
    <dgm:cxn modelId="{A08D6560-A1ED-4D5C-9AA7-A837BDD0E4CF}" type="presParOf" srcId="{9E27835D-A9E5-441D-8B97-1DAC62ED9FCE}" destId="{8C0EAB98-283C-47C3-8C0E-440C4DD592C2}" srcOrd="0" destOrd="0" presId="urn:microsoft.com/office/officeart/2005/8/layout/hierarchy3"/>
    <dgm:cxn modelId="{A6590B3F-23BA-4E63-8D1A-25FF92347F0E}" type="presParOf" srcId="{9E27835D-A9E5-441D-8B97-1DAC62ED9FCE}" destId="{58975567-8872-4B1A-B7A6-84EE8BCCD926}" srcOrd="1" destOrd="0" presId="urn:microsoft.com/office/officeart/2005/8/layout/hierarchy3"/>
    <dgm:cxn modelId="{AEE899A9-7899-40E7-ABCD-1ADB4BA0CA86}" type="presParOf" srcId="{9E27835D-A9E5-441D-8B97-1DAC62ED9FCE}" destId="{B7EDB6E8-4FD2-44E7-BEAF-3C136A0AD7F4}" srcOrd="2" destOrd="0" presId="urn:microsoft.com/office/officeart/2005/8/layout/hierarchy3"/>
    <dgm:cxn modelId="{97188E59-8DFF-4358-8CA6-C23A98BE0450}" type="presParOf" srcId="{9E27835D-A9E5-441D-8B97-1DAC62ED9FCE}" destId="{04BA96C7-7413-42A8-92FC-87C99404B96A}" srcOrd="3" destOrd="0" presId="urn:microsoft.com/office/officeart/2005/8/layout/hierarchy3"/>
    <dgm:cxn modelId="{76ACCDBF-4C86-400E-9F24-CE4EA4A3A63F}" type="presParOf" srcId="{4D47A91B-3B3D-4233-A989-EEFCFDC84624}" destId="{64580757-A506-4A0C-80C1-C5E1A7AF101D}" srcOrd="1" destOrd="0" presId="urn:microsoft.com/office/officeart/2005/8/layout/hierarchy3"/>
    <dgm:cxn modelId="{688DA7D1-5D0F-4143-A6BA-C915DC7175F0}" type="presParOf" srcId="{64580757-A506-4A0C-80C1-C5E1A7AF101D}" destId="{4B374CD9-883B-40B2-8B81-A279F0340B57}" srcOrd="0" destOrd="0" presId="urn:microsoft.com/office/officeart/2005/8/layout/hierarchy3"/>
    <dgm:cxn modelId="{982C8E43-C32E-42FD-9243-82F5CF9E60B3}" type="presParOf" srcId="{4B374CD9-883B-40B2-8B81-A279F0340B57}" destId="{75FBC914-7BED-4EAE-88FA-13AB2D0E2776}" srcOrd="0" destOrd="0" presId="urn:microsoft.com/office/officeart/2005/8/layout/hierarchy3"/>
    <dgm:cxn modelId="{627812E0-6BED-40C3-B792-F7F35B5CB31E}" type="presParOf" srcId="{4B374CD9-883B-40B2-8B81-A279F0340B57}" destId="{47799FAC-00D2-4129-BEBC-73BC628D615D}" srcOrd="1" destOrd="0" presId="urn:microsoft.com/office/officeart/2005/8/layout/hierarchy3"/>
    <dgm:cxn modelId="{9A580D6D-DAF9-44ED-BD80-01B8EAAF252A}" type="presParOf" srcId="{64580757-A506-4A0C-80C1-C5E1A7AF101D}" destId="{58E97619-A0D2-4615-8D0F-55F7483245B8}" srcOrd="1" destOrd="0" presId="urn:microsoft.com/office/officeart/2005/8/layout/hierarchy3"/>
    <dgm:cxn modelId="{A49822B9-4AFF-4696-81C0-479B345EAEB4}" type="presParOf" srcId="{58E97619-A0D2-4615-8D0F-55F7483245B8}" destId="{35A30602-28C1-4B1C-8341-C0E4B44CA5A1}" srcOrd="0" destOrd="0" presId="urn:microsoft.com/office/officeart/2005/8/layout/hierarchy3"/>
    <dgm:cxn modelId="{F993ECE0-10FD-4566-AB30-8DDAE3DA38B7}" type="presParOf" srcId="{58E97619-A0D2-4615-8D0F-55F7483245B8}" destId="{8CDD6667-A778-4874-BC90-FDEC52E326C3}" srcOrd="1" destOrd="0" presId="urn:microsoft.com/office/officeart/2005/8/layout/hierarchy3"/>
    <dgm:cxn modelId="{8ECB02BC-92A9-4733-942F-B0032680F32C}" type="presParOf" srcId="{58E97619-A0D2-4615-8D0F-55F7483245B8}" destId="{920C0EB5-4880-45AE-B441-CA4B39F9DFC8}" srcOrd="2" destOrd="0" presId="urn:microsoft.com/office/officeart/2005/8/layout/hierarchy3"/>
    <dgm:cxn modelId="{65271D66-9189-4D83-9CA3-E974A21D60EB}" type="presParOf" srcId="{58E97619-A0D2-4615-8D0F-55F7483245B8}" destId="{E1842726-2AD7-405D-BB2A-86DB6D4406F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A6D7FA"/>
        </a:solidFill>
      </dgm:spPr>
      <dgm:t>
        <a:bodyPr/>
        <a:lstStyle/>
        <a:p>
          <a:r>
            <a:rPr lang="de-DE" sz="1400" dirty="0"/>
            <a:t>1. Einführung &amp; Grundlagen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Woher stammen die Daten?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/>
      <dgm:t>
        <a:bodyPr/>
        <a:lstStyle/>
        <a:p>
          <a:r>
            <a:rPr lang="de-DE" sz="1400" dirty="0"/>
            <a:t>2. Schablonen-zugang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 Schablonenvorlagen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53B7EBA5-7746-4254-8515-5898EFDE5642}">
      <dgm:prSet phldrT="[Text]" custT="1"/>
      <dgm:spPr/>
      <dgm:t>
        <a:bodyPr/>
        <a:lstStyle/>
        <a:p>
          <a:r>
            <a:rPr lang="de-DE" sz="1200" dirty="0" err="1"/>
            <a:t>WasserBLIcK</a:t>
          </a:r>
          <a:r>
            <a:rPr lang="de-DE" sz="1200" dirty="0"/>
            <a:t>-Account</a:t>
          </a:r>
        </a:p>
      </dgm:t>
    </dgm:pt>
    <dgm:pt modelId="{D1BC26EA-5C95-4186-8971-7F4692472B3B}" type="parTrans" cxnId="{E016CF40-C5E5-4C09-AB99-E5911F27464D}">
      <dgm:prSet/>
      <dgm:spPr/>
      <dgm:t>
        <a:bodyPr/>
        <a:lstStyle/>
        <a:p>
          <a:endParaRPr lang="de-DE"/>
        </a:p>
      </dgm:t>
    </dgm:pt>
    <dgm:pt modelId="{F8DA9714-A6B9-47EE-BF5E-E91638FAC3DE}" type="sibTrans" cxnId="{E016CF40-C5E5-4C09-AB99-E5911F27464D}">
      <dgm:prSet/>
      <dgm:spPr/>
      <dgm:t>
        <a:bodyPr/>
        <a:lstStyle/>
        <a:p>
          <a:endParaRPr lang="de-DE"/>
        </a:p>
      </dgm:t>
    </dgm:pt>
    <dgm:pt modelId="{5B1D7448-8917-4ED5-94B5-96FC8854899C}">
      <dgm:prSet phldrT="[Text]" custT="1"/>
      <dgm:spPr/>
      <dgm:t>
        <a:bodyPr/>
        <a:lstStyle/>
        <a:p>
          <a:r>
            <a:rPr lang="de-DE" sz="1200" dirty="0"/>
            <a:t>Datenmanagement der BfG</a:t>
          </a:r>
        </a:p>
      </dgm:t>
    </dgm:pt>
    <dgm:pt modelId="{30C0DFDA-6098-4E4F-8F8C-F061A318A634}" type="parTrans" cxnId="{573C772A-B5BC-48D0-8624-5F93E0CD3E8A}">
      <dgm:prSet/>
      <dgm:spPr/>
      <dgm:t>
        <a:bodyPr/>
        <a:lstStyle/>
        <a:p>
          <a:endParaRPr lang="de-DE"/>
        </a:p>
      </dgm:t>
    </dgm:pt>
    <dgm:pt modelId="{3A18CB77-EA2B-4195-AB82-729AF1B062FE}" type="sibTrans" cxnId="{573C772A-B5BC-48D0-8624-5F93E0CD3E8A}">
      <dgm:prSet/>
      <dgm:spPr/>
      <dgm:t>
        <a:bodyPr/>
        <a:lstStyle/>
        <a:p>
          <a:endParaRPr lang="de-DE"/>
        </a:p>
      </dgm:t>
    </dgm:pt>
    <dgm:pt modelId="{A877DB2F-7641-4EBA-9FB7-63D673FB027C}">
      <dgm:prSet phldrT="[Text]" custT="1"/>
      <dgm:spPr/>
      <dgm:t>
        <a:bodyPr/>
        <a:lstStyle/>
        <a:p>
          <a:r>
            <a:rPr lang="de-DE" sz="1200" dirty="0"/>
            <a:t> Change Reports</a:t>
          </a:r>
        </a:p>
      </dgm:t>
    </dgm:pt>
    <dgm:pt modelId="{A1F7C219-6652-47A4-8A7B-91019B71AE1D}" type="parTrans" cxnId="{78D7DC3C-84F2-4532-8A60-DC41AB55B8C3}">
      <dgm:prSet/>
      <dgm:spPr/>
      <dgm:t>
        <a:bodyPr/>
        <a:lstStyle/>
        <a:p>
          <a:endParaRPr lang="de-DE"/>
        </a:p>
      </dgm:t>
    </dgm:pt>
    <dgm:pt modelId="{C48181A3-8988-4807-835F-3809A84E8847}" type="sibTrans" cxnId="{78D7DC3C-84F2-4532-8A60-DC41AB55B8C3}">
      <dgm:prSet/>
      <dgm:spPr/>
      <dgm:t>
        <a:bodyPr/>
        <a:lstStyle/>
        <a:p>
          <a:endParaRPr lang="de-DE"/>
        </a:p>
      </dgm:t>
    </dgm:pt>
    <dgm:pt modelId="{7FA5D14F-AD67-42C3-A47C-BB73A5E55DD8}">
      <dgm:prSet phldrT="[Text]" custT="1"/>
      <dgm:spPr/>
      <dgm:t>
        <a:bodyPr/>
        <a:lstStyle/>
        <a:p>
          <a:r>
            <a:rPr lang="de-DE" sz="1200" dirty="0"/>
            <a:t> Geometrie- vs. Sachdaten</a:t>
          </a:r>
        </a:p>
      </dgm:t>
    </dgm:pt>
    <dgm:pt modelId="{23902CC4-F657-4097-9161-B73BEDF5A18F}" type="parTrans" cxnId="{12F83E3A-3517-48F9-8B91-14D87F62A5B7}">
      <dgm:prSet/>
      <dgm:spPr/>
      <dgm:t>
        <a:bodyPr/>
        <a:lstStyle/>
        <a:p>
          <a:endParaRPr lang="de-DE"/>
        </a:p>
      </dgm:t>
    </dgm:pt>
    <dgm:pt modelId="{034A6791-F6EB-4294-B5F7-E1C671758AC9}" type="sibTrans" cxnId="{12F83E3A-3517-48F9-8B91-14D87F62A5B7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400" dirty="0"/>
            <a:t>3. Daten-vorbereitung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13DE9211-E4E9-4784-99E5-6A7FC6BFE837}">
      <dgm:prSet phldrT="[Text]" custT="1"/>
      <dgm:spPr/>
      <dgm:t>
        <a:bodyPr/>
        <a:lstStyle/>
        <a:p>
          <a:r>
            <a:rPr lang="de-DE" sz="1200" dirty="0"/>
            <a:t>Tipps &amp; Hinweise</a:t>
          </a:r>
        </a:p>
      </dgm:t>
    </dgm:pt>
    <dgm:pt modelId="{ACF0965E-8624-449B-9DC0-F91EB2CE0CF2}" type="parTrans" cxnId="{E27FC902-F579-415D-8930-F05B5686A958}">
      <dgm:prSet/>
      <dgm:spPr/>
      <dgm:t>
        <a:bodyPr/>
        <a:lstStyle/>
        <a:p>
          <a:endParaRPr lang="de-DE"/>
        </a:p>
      </dgm:t>
    </dgm:pt>
    <dgm:pt modelId="{168D180C-73EB-4123-BD62-D8B2773192F6}" type="sibTrans" cxnId="{E27FC902-F579-415D-8930-F05B5686A958}">
      <dgm:prSet/>
      <dgm:spPr/>
      <dgm:t>
        <a:bodyPr/>
        <a:lstStyle/>
        <a:p>
          <a:endParaRPr lang="de-DE"/>
        </a:p>
      </dgm:t>
    </dgm:pt>
    <dgm:pt modelId="{AE98B525-6338-4166-B156-C175AC5F6A7B}">
      <dgm:prSet phldrT="[Text]" custT="1"/>
      <dgm:spPr/>
      <dgm:t>
        <a:bodyPr/>
        <a:lstStyle/>
        <a:p>
          <a:r>
            <a:rPr lang="de-DE" sz="1200" dirty="0"/>
            <a:t>Befüllung</a:t>
          </a:r>
        </a:p>
      </dgm:t>
    </dgm:pt>
    <dgm:pt modelId="{A4FA7FC2-8C3F-4C4D-9FC0-34A60974FE0D}" type="sibTrans" cxnId="{B317A89D-F64C-4644-A205-2B4E90699399}">
      <dgm:prSet/>
      <dgm:spPr/>
      <dgm:t>
        <a:bodyPr/>
        <a:lstStyle/>
        <a:p>
          <a:endParaRPr lang="de-DE"/>
        </a:p>
      </dgm:t>
    </dgm:pt>
    <dgm:pt modelId="{D56B7AD0-727E-4F06-86D1-3DD95E2E2810}" type="parTrans" cxnId="{B317A89D-F64C-4644-A205-2B4E90699399}">
      <dgm:prSet/>
      <dgm:spPr/>
      <dgm:t>
        <a:bodyPr/>
        <a:lstStyle/>
        <a:p>
          <a:endParaRPr lang="de-DE"/>
        </a:p>
      </dgm:t>
    </dgm:pt>
    <dgm:pt modelId="{7876A81B-E1F0-437F-91D3-75CDBBD5CA2E}">
      <dgm:prSet phldrT="[Text]" custT="1"/>
      <dgm:spPr/>
      <dgm:t>
        <a:bodyPr/>
        <a:lstStyle/>
        <a:p>
          <a:r>
            <a:rPr lang="de-DE" sz="1200" dirty="0"/>
            <a:t>4. WasserBLIcK-Upload</a:t>
          </a:r>
        </a:p>
      </dgm:t>
    </dgm:pt>
    <dgm:pt modelId="{BEC82E23-189C-4C7B-9F61-6A4F115FB682}" type="parTrans" cxnId="{0EEA89B4-4AFC-4976-A929-2A74DBFED56F}">
      <dgm:prSet/>
      <dgm:spPr/>
      <dgm:t>
        <a:bodyPr/>
        <a:lstStyle/>
        <a:p>
          <a:endParaRPr lang="de-DE"/>
        </a:p>
      </dgm:t>
    </dgm:pt>
    <dgm:pt modelId="{4B1E6F20-B2E3-4D9F-A2AC-B49CC065F20C}" type="sibTrans" cxnId="{0EEA89B4-4AFC-4976-A929-2A74DBFED56F}">
      <dgm:prSet/>
      <dgm:spPr/>
      <dgm:t>
        <a:bodyPr/>
        <a:lstStyle/>
        <a:p>
          <a:endParaRPr lang="de-DE"/>
        </a:p>
      </dgm:t>
    </dgm:pt>
    <dgm:pt modelId="{30CE1553-F76F-466B-8C81-6245B4B37E4B}">
      <dgm:prSet phldrT="[Text]" custT="1"/>
      <dgm:spPr/>
      <dgm:t>
        <a:bodyPr/>
        <a:lstStyle/>
        <a:p>
          <a:r>
            <a:rPr lang="de-DE" sz="1200" dirty="0"/>
            <a:t>Unterschiede Neu- und Nachlieferung</a:t>
          </a:r>
        </a:p>
      </dgm:t>
    </dgm:pt>
    <dgm:pt modelId="{63D25E58-5617-44A6-8005-4D16A3288DAF}" type="parTrans" cxnId="{C2B8BB54-B3A4-46ED-9002-91398BCDDAD4}">
      <dgm:prSet/>
      <dgm:spPr/>
      <dgm:t>
        <a:bodyPr/>
        <a:lstStyle/>
        <a:p>
          <a:endParaRPr lang="de-DE"/>
        </a:p>
      </dgm:t>
    </dgm:pt>
    <dgm:pt modelId="{A66D9D85-D7D0-45A9-907B-8CC56C4F4D55}" type="sibTrans" cxnId="{C2B8BB54-B3A4-46ED-9002-91398BCDDAD4}">
      <dgm:prSet/>
      <dgm:spPr/>
      <dgm:t>
        <a:bodyPr/>
        <a:lstStyle/>
        <a:p>
          <a:endParaRPr lang="de-DE"/>
        </a:p>
      </dgm:t>
    </dgm:pt>
    <dgm:pt modelId="{AAB0C026-BE57-4246-904D-F5CBE2B009CF}">
      <dgm:prSet custT="1"/>
      <dgm:spPr/>
      <dgm:t>
        <a:bodyPr/>
        <a:lstStyle/>
        <a:p>
          <a:r>
            <a:rPr lang="de-DE" sz="1200" dirty="0"/>
            <a:t>Upload-Formular</a:t>
          </a:r>
        </a:p>
      </dgm:t>
    </dgm:pt>
    <dgm:pt modelId="{5E372CB9-C83F-4788-82A0-8A6D2E0AB2BD}" type="parTrans" cxnId="{5254D1E2-4D41-4CDE-8113-ADD764D925EC}">
      <dgm:prSet/>
      <dgm:spPr/>
      <dgm:t>
        <a:bodyPr/>
        <a:lstStyle/>
        <a:p>
          <a:endParaRPr lang="de-DE"/>
        </a:p>
      </dgm:t>
    </dgm:pt>
    <dgm:pt modelId="{21D96AED-48EA-4695-B758-EB771CE24B76}" type="sibTrans" cxnId="{5254D1E2-4D41-4CDE-8113-ADD764D925EC}">
      <dgm:prSet/>
      <dgm:spPr/>
      <dgm:t>
        <a:bodyPr/>
        <a:lstStyle/>
        <a:p>
          <a:endParaRPr lang="de-DE"/>
        </a:p>
      </dgm:t>
    </dgm:pt>
    <dgm:pt modelId="{AB2520C3-9EB3-471F-BD6F-5F25702936DD}">
      <dgm:prSet custT="1"/>
      <dgm:spPr/>
      <dgm:t>
        <a:bodyPr/>
        <a:lstStyle/>
        <a:p>
          <a:r>
            <a:rPr lang="de-DE" sz="1200" dirty="0"/>
            <a:t>Hochladen der Datei</a:t>
          </a:r>
        </a:p>
      </dgm:t>
    </dgm:pt>
    <dgm:pt modelId="{72003294-10BF-46DB-B201-870CBC42C37F}" type="parTrans" cxnId="{6598D8A4-7067-477F-9828-36C47994152E}">
      <dgm:prSet/>
      <dgm:spPr/>
      <dgm:t>
        <a:bodyPr/>
        <a:lstStyle/>
        <a:p>
          <a:endParaRPr lang="de-DE"/>
        </a:p>
      </dgm:t>
    </dgm:pt>
    <dgm:pt modelId="{F7979749-4207-4045-972E-89F14F52904C}" type="sibTrans" cxnId="{6598D8A4-7067-477F-9828-36C47994152E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3"/>
      <dgm:spPr/>
    </dgm:pt>
    <dgm:pt modelId="{3D3CB9F7-FFB6-4FF8-82F7-4F407B6D3C42}" type="pres">
      <dgm:prSet presAssocID="{5B2A2EA4-EF1C-4896-98BD-F2701DAAA27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4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3"/>
      <dgm:spPr/>
    </dgm:pt>
    <dgm:pt modelId="{EAB8167E-9692-4CE6-B7D6-06AA98AAB9FB}" type="pres">
      <dgm:prSet presAssocID="{F8D611DA-4047-4ADD-B76E-BE8A56D2693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4" custScaleX="225521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4AE5A39-AB1F-47EB-BB47-62B55B628434}" type="pres">
      <dgm:prSet presAssocID="{D07303DA-B5F7-409B-8A9B-591B93EB470E}" presName="bentUpArrow1" presStyleLbl="alignImgPlace1" presStyleIdx="2" presStyleCnt="3"/>
      <dgm:spPr/>
    </dgm:pt>
    <dgm:pt modelId="{7C6F06CC-1E19-444F-A7DD-855BD737F8F6}" type="pres">
      <dgm:prSet presAssocID="{D07303DA-B5F7-409B-8A9B-591B93EB470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18F6D84-07A9-4611-8B97-EA8CF14495D8}" type="pres">
      <dgm:prSet presAssocID="{D07303DA-B5F7-409B-8A9B-591B93EB470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F49575-6B59-49D6-B069-2EDA7B0735FA}" type="pres">
      <dgm:prSet presAssocID="{40ED73AD-FB17-4ECE-82C1-2077277B1F44}" presName="sibTrans" presStyleCnt="0"/>
      <dgm:spPr/>
    </dgm:pt>
    <dgm:pt modelId="{FED94D9C-0235-4424-8C49-70E9D0547F68}" type="pres">
      <dgm:prSet presAssocID="{7876A81B-E1F0-437F-91D3-75CDBBD5CA2E}" presName="composite" presStyleCnt="0"/>
      <dgm:spPr/>
    </dgm:pt>
    <dgm:pt modelId="{7143106F-7E13-46EF-8297-D8F30C0A060F}" type="pres">
      <dgm:prSet presAssocID="{7876A81B-E1F0-437F-91D3-75CDBBD5CA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C868852-59FE-4EED-9548-49A26CB6149C}" type="pres">
      <dgm:prSet presAssocID="{7876A81B-E1F0-437F-91D3-75CDBBD5CA2E}" presName="FinalChildText" presStyleLbl="revTx" presStyleIdx="3" presStyleCnt="4" custScaleX="132352" custLinFactNeighborX="36521" custLinFactNeighborY="-3831">
        <dgm:presLayoutVars>
          <dgm:chMax val="0"/>
          <dgm:chPref val="0"/>
          <dgm:bulletEnabled val="1"/>
        </dgm:presLayoutVars>
      </dgm:prSet>
      <dgm:spPr/>
    </dgm:pt>
  </dgm:ptLst>
  <dgm:cxnLst>
    <dgm:cxn modelId="{E27FC902-F579-415D-8930-F05B5686A958}" srcId="{D07303DA-B5F7-409B-8A9B-591B93EB470E}" destId="{13DE9211-E4E9-4784-99E5-6A7FC6BFE837}" srcOrd="1" destOrd="0" parTransId="{ACF0965E-8624-449B-9DC0-F91EB2CE0CF2}" sibTransId="{168D180C-73EB-4123-BD62-D8B2773192F6}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4C489128-B67C-496E-91DE-5238F105BAFF}" type="presOf" srcId="{7876A81B-E1F0-437F-91D3-75CDBBD5CA2E}" destId="{7143106F-7E13-46EF-8297-D8F30C0A060F}" srcOrd="0" destOrd="0" presId="urn:microsoft.com/office/officeart/2005/8/layout/StepDownProcess"/>
    <dgm:cxn modelId="{573C772A-B5BC-48D0-8624-5F93E0CD3E8A}" srcId="{5B2A2EA4-EF1C-4896-98BD-F2701DAAA276}" destId="{5B1D7448-8917-4ED5-94B5-96FC8854899C}" srcOrd="2" destOrd="0" parTransId="{30C0DFDA-6098-4E4F-8F8C-F061A318A634}" sibTransId="{3A18CB77-EA2B-4195-AB82-729AF1B062FE}"/>
    <dgm:cxn modelId="{9C6BA235-7D08-41E0-A4A2-1755472A3AAF}" type="presOf" srcId="{A877DB2F-7641-4EBA-9FB7-63D673FB027C}" destId="{4BEE7583-153C-44EA-97EA-0A139F08199F}" srcOrd="0" destOrd="1" presId="urn:microsoft.com/office/officeart/2005/8/layout/StepDownProcess"/>
    <dgm:cxn modelId="{12F83E3A-3517-48F9-8B91-14D87F62A5B7}" srcId="{F8D611DA-4047-4ADD-B76E-BE8A56D26936}" destId="{7FA5D14F-AD67-42C3-A47C-BB73A5E55DD8}" srcOrd="2" destOrd="0" parTransId="{23902CC4-F657-4097-9161-B73BEDF5A18F}" sibTransId="{034A6791-F6EB-4294-B5F7-E1C671758AC9}"/>
    <dgm:cxn modelId="{78D7DC3C-84F2-4532-8A60-DC41AB55B8C3}" srcId="{F8D611DA-4047-4ADD-B76E-BE8A56D26936}" destId="{A877DB2F-7641-4EBA-9FB7-63D673FB027C}" srcOrd="1" destOrd="0" parTransId="{A1F7C219-6652-47A4-8A7B-91019B71AE1D}" sibTransId="{C48181A3-8988-4807-835F-3809A84E8847}"/>
    <dgm:cxn modelId="{E016CF40-C5E5-4C09-AB99-E5911F27464D}" srcId="{5B2A2EA4-EF1C-4896-98BD-F2701DAAA276}" destId="{53B7EBA5-7746-4254-8515-5898EFDE5642}" srcOrd="1" destOrd="0" parTransId="{D1BC26EA-5C95-4186-8971-7F4692472B3B}" sibTransId="{F8DA9714-A6B9-47EE-BF5E-E91638FAC3DE}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F72C325D-447C-4F64-BB05-26A9CA9C6EDF}" type="presOf" srcId="{5B1D7448-8917-4ED5-94B5-96FC8854899C}" destId="{1DE1F5F1-F9B0-4793-BB8A-DB3FBBB9F230}" srcOrd="0" destOrd="2" presId="urn:microsoft.com/office/officeart/2005/8/layout/StepDownProcess"/>
    <dgm:cxn modelId="{64D72A60-C73E-4F48-A282-670D98D1BB64}" type="presOf" srcId="{53B7EBA5-7746-4254-8515-5898EFDE5642}" destId="{1DE1F5F1-F9B0-4793-BB8A-DB3FBBB9F230}" srcOrd="0" destOrd="1" presId="urn:microsoft.com/office/officeart/2005/8/layout/StepDownProcess"/>
    <dgm:cxn modelId="{E003B748-FA45-4608-8DC7-63E8AE84C745}" type="presOf" srcId="{7FA5D14F-AD67-42C3-A47C-BB73A5E55DD8}" destId="{4BEE7583-153C-44EA-97EA-0A139F08199F}" srcOrd="0" destOrd="2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C2B8BB54-B3A4-46ED-9002-91398BCDDAD4}" srcId="{7876A81B-E1F0-437F-91D3-75CDBBD5CA2E}" destId="{30CE1553-F76F-466B-8C81-6245B4B37E4B}" srcOrd="0" destOrd="0" parTransId="{63D25E58-5617-44A6-8005-4D16A3288DAF}" sibTransId="{A66D9D85-D7D0-45A9-907B-8CC56C4F4D55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D17CAE86-D9B8-4E4D-BFA5-8CAD77A50AC9}" type="presOf" srcId="{AE98B525-6338-4166-B156-C175AC5F6A7B}" destId="{D18F6D84-07A9-4611-8B97-EA8CF14495D8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27FF8E94-6F73-44EA-BCD7-0A4A10877DC6}" type="presOf" srcId="{13DE9211-E4E9-4784-99E5-6A7FC6BFE837}" destId="{D18F6D84-07A9-4611-8B97-EA8CF14495D8}" srcOrd="0" destOrd="1" presId="urn:microsoft.com/office/officeart/2005/8/layout/StepDownProcess"/>
    <dgm:cxn modelId="{B317A89D-F64C-4644-A205-2B4E90699399}" srcId="{D07303DA-B5F7-409B-8A9B-591B93EB470E}" destId="{AE98B525-6338-4166-B156-C175AC5F6A7B}" srcOrd="0" destOrd="0" parTransId="{D56B7AD0-727E-4F06-86D1-3DD95E2E2810}" sibTransId="{A4FA7FC2-8C3F-4C4D-9FC0-34A60974FE0D}"/>
    <dgm:cxn modelId="{E7A3DFA0-0315-4E3D-AD48-FD05342EC05B}" type="presOf" srcId="{30CE1553-F76F-466B-8C81-6245B4B37E4B}" destId="{AC868852-59FE-4EED-9548-49A26CB6149C}" srcOrd="0" destOrd="0" presId="urn:microsoft.com/office/officeart/2005/8/layout/StepDownProcess"/>
    <dgm:cxn modelId="{66B1CBA1-F843-47B3-92FD-8124CF2EAAE3}" type="presOf" srcId="{AB2520C3-9EB3-471F-BD6F-5F25702936DD}" destId="{AC868852-59FE-4EED-9548-49A26CB6149C}" srcOrd="0" destOrd="2" presId="urn:microsoft.com/office/officeart/2005/8/layout/StepDownProcess"/>
    <dgm:cxn modelId="{6598D8A4-7067-477F-9828-36C47994152E}" srcId="{7876A81B-E1F0-437F-91D3-75CDBBD5CA2E}" destId="{AB2520C3-9EB3-471F-BD6F-5F25702936DD}" srcOrd="2" destOrd="0" parTransId="{72003294-10BF-46DB-B201-870CBC42C37F}" sibTransId="{F7979749-4207-4045-972E-89F14F52904C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0EEA89B4-4AFC-4976-A929-2A74DBFED56F}" srcId="{5721C5A8-4DB4-466B-9EB2-4BB1B0D7924A}" destId="{7876A81B-E1F0-437F-91D3-75CDBBD5CA2E}" srcOrd="3" destOrd="0" parTransId="{BEC82E23-189C-4C7B-9F61-6A4F115FB682}" sibTransId="{4B1E6F20-B2E3-4D9F-A2AC-B49CC065F20C}"/>
    <dgm:cxn modelId="{6A75F4BE-D683-4089-A95B-39A8D9C12D54}" type="presOf" srcId="{AAB0C026-BE57-4246-904D-F5CBE2B009CF}" destId="{AC868852-59FE-4EED-9548-49A26CB6149C}" srcOrd="0" destOrd="1" presId="urn:microsoft.com/office/officeart/2005/8/layout/StepDownProcess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5254D1E2-4D41-4CDE-8113-ADD764D925EC}" srcId="{7876A81B-E1F0-437F-91D3-75CDBBD5CA2E}" destId="{AAB0C026-BE57-4246-904D-F5CBE2B009CF}" srcOrd="1" destOrd="0" parTransId="{5E372CB9-C83F-4788-82A0-8A6D2E0AB2BD}" sibTransId="{21D96AED-48EA-4695-B758-EB771CE24B76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3C7AE4E3-8FE3-4B48-9C8E-0094F6DDA21F}" type="presParOf" srcId="{E7355740-309E-4C0E-BB7D-FB5DF5ECAF7E}" destId="{74AE5A39-AB1F-47EB-BB47-62B55B628434}" srcOrd="0" destOrd="0" presId="urn:microsoft.com/office/officeart/2005/8/layout/StepDownProcess"/>
    <dgm:cxn modelId="{675C6892-0C8C-49D3-B522-4651B80EF87B}" type="presParOf" srcId="{E7355740-309E-4C0E-BB7D-FB5DF5ECAF7E}" destId="{7C6F06CC-1E19-444F-A7DD-855BD737F8F6}" srcOrd="1" destOrd="0" presId="urn:microsoft.com/office/officeart/2005/8/layout/StepDownProcess"/>
    <dgm:cxn modelId="{19F9B04C-8D62-4D78-B062-D4A1AD001037}" type="presParOf" srcId="{E7355740-309E-4C0E-BB7D-FB5DF5ECAF7E}" destId="{D18F6D84-07A9-4611-8B97-EA8CF14495D8}" srcOrd="2" destOrd="0" presId="urn:microsoft.com/office/officeart/2005/8/layout/StepDownProcess"/>
    <dgm:cxn modelId="{0EFA9E69-ACE7-4EC5-9649-773FB93E4D8D}" type="presParOf" srcId="{F6D28536-60C9-4682-A929-49E2829B654B}" destId="{04F49575-6B59-49D6-B069-2EDA7B0735FA}" srcOrd="5" destOrd="0" presId="urn:microsoft.com/office/officeart/2005/8/layout/StepDownProcess"/>
    <dgm:cxn modelId="{0F92509E-2F9A-4525-9835-2055CD2847FC}" type="presParOf" srcId="{F6D28536-60C9-4682-A929-49E2829B654B}" destId="{FED94D9C-0235-4424-8C49-70E9D0547F68}" srcOrd="6" destOrd="0" presId="urn:microsoft.com/office/officeart/2005/8/layout/StepDownProcess"/>
    <dgm:cxn modelId="{4CC5915E-BC53-4CAE-B208-7ADB2DB14735}" type="presParOf" srcId="{FED94D9C-0235-4424-8C49-70E9D0547F68}" destId="{7143106F-7E13-46EF-8297-D8F30C0A060F}" srcOrd="0" destOrd="0" presId="urn:microsoft.com/office/officeart/2005/8/layout/StepDownProcess"/>
    <dgm:cxn modelId="{AAFE242C-E873-41D5-A4CD-5C0395CBBB9D}" type="presParOf" srcId="{FED94D9C-0235-4424-8C49-70E9D0547F68}" destId="{AC868852-59FE-4EED-9548-49A26CB614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/>
      <dgm:t>
        <a:bodyPr/>
        <a:lstStyle/>
        <a:p>
          <a:r>
            <a:rPr lang="de-DE" sz="1400" dirty="0"/>
            <a:t>5. Umgang mit Fehlermeldungen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Error.log-Datei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e-DE" sz="1400" dirty="0"/>
            <a:t>6. Infos zum BWP 4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Was ist neu ? 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1400" dirty="0"/>
            <a:t>7. Unterstützungsangebote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E6CF3BF2-72E7-4D7F-A65F-26B1D4019DBC}">
      <dgm:prSet phldrT="[Text]" custT="1"/>
      <dgm:spPr/>
      <dgm:t>
        <a:bodyPr/>
        <a:lstStyle/>
        <a:p>
          <a:r>
            <a:rPr lang="de-DE" sz="1200" dirty="0"/>
            <a:t>Mögliche Probleme</a:t>
          </a:r>
        </a:p>
      </dgm:t>
    </dgm:pt>
    <dgm:pt modelId="{52CBE70E-C427-4541-A8CB-99895A90F06A}" type="parTrans" cxnId="{3403269F-DF2D-432E-A28A-C0637199B43C}">
      <dgm:prSet/>
      <dgm:spPr/>
      <dgm:t>
        <a:bodyPr/>
        <a:lstStyle/>
        <a:p>
          <a:endParaRPr lang="de-DE"/>
        </a:p>
      </dgm:t>
    </dgm:pt>
    <dgm:pt modelId="{1D36FD2C-F4DF-4296-BF98-23AF03C37547}" type="sibTrans" cxnId="{3403269F-DF2D-432E-A28A-C0637199B43C}">
      <dgm:prSet/>
      <dgm:spPr/>
      <dgm:t>
        <a:bodyPr/>
        <a:lstStyle/>
        <a:p>
          <a:endParaRPr lang="de-DE"/>
        </a:p>
      </dgm:t>
    </dgm:pt>
    <dgm:pt modelId="{929129FA-537C-4C86-8AC5-64FA5F644BDC}">
      <dgm:prSet phldrT="[Text]" custT="1"/>
      <dgm:spPr>
        <a:noFill/>
      </dgm:spPr>
      <dgm:t>
        <a:bodyPr/>
        <a:lstStyle/>
        <a:p>
          <a:r>
            <a:rPr lang="de-DE" sz="1200" dirty="0"/>
            <a:t>Statistiknavigator</a:t>
          </a:r>
        </a:p>
      </dgm:t>
    </dgm:pt>
    <dgm:pt modelId="{7646314C-38DE-4D71-A945-AAF4D01BB275}" type="parTrans" cxnId="{B7BC4AC2-69A3-4E6D-BCB4-E7FA54697602}">
      <dgm:prSet/>
      <dgm:spPr/>
      <dgm:t>
        <a:bodyPr/>
        <a:lstStyle/>
        <a:p>
          <a:endParaRPr lang="de-DE"/>
        </a:p>
      </dgm:t>
    </dgm:pt>
    <dgm:pt modelId="{AAE4F6ED-8E2F-4D48-A061-214DF5EEC0A5}" type="sibTrans" cxnId="{B7BC4AC2-69A3-4E6D-BCB4-E7FA54697602}">
      <dgm:prSet/>
      <dgm:spPr/>
      <dgm:t>
        <a:bodyPr/>
        <a:lstStyle/>
        <a:p>
          <a:endParaRPr lang="de-DE"/>
        </a:p>
      </dgm:t>
    </dgm:pt>
    <dgm:pt modelId="{74F925E1-EB54-4D35-A98D-55E110D1B64F}">
      <dgm:prSet phldrT="[Text]" custT="1"/>
      <dgm:spPr>
        <a:noFill/>
      </dgm:spPr>
      <dgm:t>
        <a:bodyPr/>
        <a:lstStyle/>
        <a:p>
          <a:r>
            <a:rPr lang="de-DE" sz="1200" dirty="0"/>
            <a:t>Änderungsverfolgung</a:t>
          </a:r>
        </a:p>
      </dgm:t>
    </dgm:pt>
    <dgm:pt modelId="{C46C2617-A639-4BDF-A24A-0818682C8F06}" type="parTrans" cxnId="{A04975E1-CF7C-47EC-BBCA-F45A400575CE}">
      <dgm:prSet/>
      <dgm:spPr/>
      <dgm:t>
        <a:bodyPr/>
        <a:lstStyle/>
        <a:p>
          <a:endParaRPr lang="de-DE"/>
        </a:p>
      </dgm:t>
    </dgm:pt>
    <dgm:pt modelId="{C53ADDB0-1381-4BC3-9936-E3411939DBFE}" type="sibTrans" cxnId="{A04975E1-CF7C-47EC-BBCA-F45A400575CE}">
      <dgm:prSet/>
      <dgm:spPr/>
      <dgm:t>
        <a:bodyPr/>
        <a:lstStyle/>
        <a:p>
          <a:endParaRPr lang="de-DE"/>
        </a:p>
      </dgm:t>
    </dgm:pt>
    <dgm:pt modelId="{4FDFC5A0-695E-4A6E-8B11-AC2252DA2665}">
      <dgm:prSet phldrT="[Text]" custT="1"/>
      <dgm:spPr>
        <a:noFill/>
      </dgm:spPr>
      <dgm:t>
        <a:bodyPr/>
        <a:lstStyle/>
        <a:p>
          <a:r>
            <a:rPr lang="de-DE" sz="1200" dirty="0" err="1"/>
            <a:t>Classificationreporter</a:t>
          </a:r>
          <a:endParaRPr lang="de-DE" sz="1200" dirty="0"/>
        </a:p>
      </dgm:t>
    </dgm:pt>
    <dgm:pt modelId="{CC81CB50-072E-4FE9-9B4F-2367FF3E693D}" type="parTrans" cxnId="{962D2AD5-8CAF-4970-8B1F-F1658531DFA1}">
      <dgm:prSet/>
      <dgm:spPr/>
      <dgm:t>
        <a:bodyPr/>
        <a:lstStyle/>
        <a:p>
          <a:endParaRPr lang="de-DE"/>
        </a:p>
      </dgm:t>
    </dgm:pt>
    <dgm:pt modelId="{F1C34DD9-457B-436C-A6B6-E96CDF1E5F87}" type="sibTrans" cxnId="{962D2AD5-8CAF-4970-8B1F-F1658531DFA1}">
      <dgm:prSet/>
      <dgm:spPr/>
      <dgm:t>
        <a:bodyPr/>
        <a:lstStyle/>
        <a:p>
          <a:endParaRPr lang="de-DE"/>
        </a:p>
      </dgm:t>
    </dgm:pt>
    <dgm:pt modelId="{E3C73C07-0861-4249-8D6C-BA875FEFC2EE}">
      <dgm:prSet phldrT="[Text]" custT="1"/>
      <dgm:spPr/>
      <dgm:t>
        <a:bodyPr/>
        <a:lstStyle/>
        <a:p>
          <a:r>
            <a:rPr lang="de-DE" sz="1200" dirty="0"/>
            <a:t>Wo laufen noch Abstimmungen?</a:t>
          </a:r>
        </a:p>
      </dgm:t>
    </dgm:pt>
    <dgm:pt modelId="{CECAF1D6-853E-429A-BBEF-7BBB2FB17AFF}" type="parTrans" cxnId="{1D0F60D3-430E-459F-A462-8DBFD145E04C}">
      <dgm:prSet/>
      <dgm:spPr/>
      <dgm:t>
        <a:bodyPr/>
        <a:lstStyle/>
        <a:p>
          <a:endParaRPr lang="de-DE"/>
        </a:p>
      </dgm:t>
    </dgm:pt>
    <dgm:pt modelId="{5813D6E6-7806-4444-8C78-994AA5B13BA6}" type="sibTrans" cxnId="{1D0F60D3-430E-459F-A462-8DBFD145E04C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2"/>
      <dgm:spPr/>
    </dgm:pt>
    <dgm:pt modelId="{3D3CB9F7-FFB6-4FF8-82F7-4F407B6D3C42}" type="pres">
      <dgm:prSet presAssocID="{5B2A2EA4-EF1C-4896-98BD-F2701DAAA276}" presName="ParentText" presStyleLbl="node1" presStyleIdx="0" presStyleCnt="3" custScaleX="115205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3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2"/>
      <dgm:spPr/>
    </dgm:pt>
    <dgm:pt modelId="{EAB8167E-9692-4CE6-B7D6-06AA98AAB9FB}" type="pres">
      <dgm:prSet presAssocID="{F8D611DA-4047-4ADD-B76E-BE8A56D2693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3" custScaleX="178103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C6F06CC-1E19-444F-A7DD-855BD737F8F6}" type="pres">
      <dgm:prSet presAssocID="{D07303DA-B5F7-409B-8A9B-591B93EB470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4CD79A71-EC3C-40A6-896B-5233187D271B}" type="pres">
      <dgm:prSet presAssocID="{D07303DA-B5F7-409B-8A9B-591B93EB470E}" presName="FinalChildText" presStyleLbl="revTx" presStyleIdx="2" presStyleCnt="3" custScaleX="174404" custScaleY="133198" custLinFactNeighborX="41907" custLinFactNeighborY="-6257">
        <dgm:presLayoutVars>
          <dgm:chMax val="0"/>
          <dgm:chPref val="0"/>
          <dgm:bulletEnabled val="1"/>
        </dgm:presLayoutVars>
      </dgm:prSet>
      <dgm:spPr/>
    </dgm:pt>
  </dgm:ptLst>
  <dgm:cxnLst>
    <dgm:cxn modelId="{04791208-59F0-4BB0-964E-3070C5D7CFC1}" type="presOf" srcId="{74F925E1-EB54-4D35-A98D-55E110D1B64F}" destId="{4CD79A71-EC3C-40A6-896B-5233187D271B}" srcOrd="0" destOrd="1" presId="urn:microsoft.com/office/officeart/2005/8/layout/StepDownProcess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0F8D9E91-A0E8-4622-95E5-3D915922925C}" type="presOf" srcId="{929129FA-537C-4C86-8AC5-64FA5F644BDC}" destId="{4CD79A71-EC3C-40A6-896B-5233187D271B}" srcOrd="0" destOrd="0" presId="urn:microsoft.com/office/officeart/2005/8/layout/StepDownProcess"/>
    <dgm:cxn modelId="{3403269F-DF2D-432E-A28A-C0637199B43C}" srcId="{5B2A2EA4-EF1C-4896-98BD-F2701DAAA276}" destId="{E6CF3BF2-72E7-4D7F-A65F-26B1D4019DBC}" srcOrd="1" destOrd="0" parTransId="{52CBE70E-C427-4541-A8CB-99895A90F06A}" sibTransId="{1D36FD2C-F4DF-4296-BF98-23AF03C37547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0AD7B1AC-DB43-4570-81E0-A0C650682E81}" type="presOf" srcId="{E3C73C07-0861-4249-8D6C-BA875FEFC2EE}" destId="{4BEE7583-153C-44EA-97EA-0A139F08199F}" srcOrd="0" destOrd="1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B7BC4AC2-69A3-4E6D-BCB4-E7FA54697602}" srcId="{D07303DA-B5F7-409B-8A9B-591B93EB470E}" destId="{929129FA-537C-4C86-8AC5-64FA5F644BDC}" srcOrd="0" destOrd="0" parTransId="{7646314C-38DE-4D71-A945-AAF4D01BB275}" sibTransId="{AAE4F6ED-8E2F-4D48-A061-214DF5EEC0A5}"/>
    <dgm:cxn modelId="{1D0F60D3-430E-459F-A462-8DBFD145E04C}" srcId="{F8D611DA-4047-4ADD-B76E-BE8A56D26936}" destId="{E3C73C07-0861-4249-8D6C-BA875FEFC2EE}" srcOrd="1" destOrd="0" parTransId="{CECAF1D6-853E-429A-BBEF-7BBB2FB17AFF}" sibTransId="{5813D6E6-7806-4444-8C78-994AA5B13BA6}"/>
    <dgm:cxn modelId="{962D2AD5-8CAF-4970-8B1F-F1658531DFA1}" srcId="{D07303DA-B5F7-409B-8A9B-591B93EB470E}" destId="{4FDFC5A0-695E-4A6E-8B11-AC2252DA2665}" srcOrd="2" destOrd="0" parTransId="{CC81CB50-072E-4FE9-9B4F-2367FF3E693D}" sibTransId="{F1C34DD9-457B-436C-A6B6-E96CDF1E5F87}"/>
    <dgm:cxn modelId="{C75DD8D9-E072-4566-9A4F-CE3EC6D578BA}" type="presOf" srcId="{4FDFC5A0-695E-4A6E-8B11-AC2252DA2665}" destId="{4CD79A71-EC3C-40A6-896B-5233187D271B}" srcOrd="0" destOrd="2" presId="urn:microsoft.com/office/officeart/2005/8/layout/StepDownProcess"/>
    <dgm:cxn modelId="{45210ADB-41B3-46AA-B9EF-27A9AEE8C331}" type="presOf" srcId="{E6CF3BF2-72E7-4D7F-A65F-26B1D4019DBC}" destId="{1DE1F5F1-F9B0-4793-BB8A-DB3FBBB9F230}" srcOrd="0" destOrd="1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A04975E1-CF7C-47EC-BBCA-F45A400575CE}" srcId="{D07303DA-B5F7-409B-8A9B-591B93EB470E}" destId="{74F925E1-EB54-4D35-A98D-55E110D1B64F}" srcOrd="1" destOrd="0" parTransId="{C46C2617-A639-4BDF-A24A-0818682C8F06}" sibTransId="{C53ADDB0-1381-4BC3-9936-E3411939DBFE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675C6892-0C8C-49D3-B522-4651B80EF87B}" type="presParOf" srcId="{E7355740-309E-4C0E-BB7D-FB5DF5ECAF7E}" destId="{7C6F06CC-1E19-444F-A7DD-855BD737F8F6}" srcOrd="0" destOrd="0" presId="urn:microsoft.com/office/officeart/2005/8/layout/StepDownProcess"/>
    <dgm:cxn modelId="{B715CA06-A44A-4384-8CA0-65F81CA8A3EA}" type="presParOf" srcId="{E7355740-309E-4C0E-BB7D-FB5DF5ECAF7E}" destId="{4CD79A71-EC3C-40A6-896B-5233187D271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21C5A8-4DB4-466B-9EB2-4BB1B0D7924A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A2EA4-EF1C-4896-98BD-F2701DAAA276}">
      <dgm:prSet phldrT="[Text]" custT="1"/>
      <dgm:spPr>
        <a:solidFill>
          <a:srgbClr val="A6D7FA"/>
        </a:solidFill>
      </dgm:spPr>
      <dgm:t>
        <a:bodyPr/>
        <a:lstStyle/>
        <a:p>
          <a:r>
            <a:rPr lang="de-DE" sz="1400" dirty="0"/>
            <a:t>1. Einführung &amp; Grundlagen</a:t>
          </a:r>
        </a:p>
      </dgm:t>
    </dgm:pt>
    <dgm:pt modelId="{BFA67108-4E31-48DC-BD89-C2E0B335D82C}" type="parTrans" cxnId="{41DA2822-B0DA-463C-94AA-03316456B3AB}">
      <dgm:prSet/>
      <dgm:spPr/>
      <dgm:t>
        <a:bodyPr/>
        <a:lstStyle/>
        <a:p>
          <a:endParaRPr lang="de-DE"/>
        </a:p>
      </dgm:t>
    </dgm:pt>
    <dgm:pt modelId="{B209959B-052A-47CF-97FF-720236C81584}" type="sibTrans" cxnId="{41DA2822-B0DA-463C-94AA-03316456B3AB}">
      <dgm:prSet/>
      <dgm:spPr/>
      <dgm:t>
        <a:bodyPr/>
        <a:lstStyle/>
        <a:p>
          <a:endParaRPr lang="de-DE"/>
        </a:p>
      </dgm:t>
    </dgm:pt>
    <dgm:pt modelId="{B0823EBF-8A18-4096-853D-95F03E702917}">
      <dgm:prSet phldrT="[Text]" custT="1"/>
      <dgm:spPr/>
      <dgm:t>
        <a:bodyPr/>
        <a:lstStyle/>
        <a:p>
          <a:r>
            <a:rPr lang="de-DE" sz="1200" dirty="0"/>
            <a:t>Woher stammen die Daten?</a:t>
          </a:r>
        </a:p>
      </dgm:t>
    </dgm:pt>
    <dgm:pt modelId="{2A5999F3-7EBB-4DD2-A791-7F820E39D13C}" type="parTrans" cxnId="{70B2588E-5741-4AF7-AAC4-E3A185450EE1}">
      <dgm:prSet/>
      <dgm:spPr/>
      <dgm:t>
        <a:bodyPr/>
        <a:lstStyle/>
        <a:p>
          <a:endParaRPr lang="de-DE"/>
        </a:p>
      </dgm:t>
    </dgm:pt>
    <dgm:pt modelId="{416096CE-EF0A-454E-B781-3AF3F83D0A80}" type="sibTrans" cxnId="{70B2588E-5741-4AF7-AAC4-E3A185450EE1}">
      <dgm:prSet/>
      <dgm:spPr/>
      <dgm:t>
        <a:bodyPr/>
        <a:lstStyle/>
        <a:p>
          <a:endParaRPr lang="de-DE"/>
        </a:p>
      </dgm:t>
    </dgm:pt>
    <dgm:pt modelId="{F8D611DA-4047-4ADD-B76E-BE8A56D26936}">
      <dgm:prSet phldrT="[Text]" custT="1"/>
      <dgm:spPr/>
      <dgm:t>
        <a:bodyPr/>
        <a:lstStyle/>
        <a:p>
          <a:r>
            <a:rPr lang="de-DE" sz="1400" dirty="0"/>
            <a:t>2. Schablonen-zugang</a:t>
          </a:r>
        </a:p>
      </dgm:t>
    </dgm:pt>
    <dgm:pt modelId="{2ECE7370-E6D1-4BC6-A64C-0E437262DC4A}" type="parTrans" cxnId="{A9E7DBAC-1B59-4BEE-AFC9-D83E89B310CE}">
      <dgm:prSet/>
      <dgm:spPr/>
      <dgm:t>
        <a:bodyPr/>
        <a:lstStyle/>
        <a:p>
          <a:endParaRPr lang="de-DE"/>
        </a:p>
      </dgm:t>
    </dgm:pt>
    <dgm:pt modelId="{3A5DE8C2-DE61-441B-8DCF-75DEE10491E4}" type="sibTrans" cxnId="{A9E7DBAC-1B59-4BEE-AFC9-D83E89B310CE}">
      <dgm:prSet/>
      <dgm:spPr/>
      <dgm:t>
        <a:bodyPr/>
        <a:lstStyle/>
        <a:p>
          <a:endParaRPr lang="de-DE"/>
        </a:p>
      </dgm:t>
    </dgm:pt>
    <dgm:pt modelId="{5369C2F5-5692-446A-A1BC-43B9CE71C9A9}">
      <dgm:prSet phldrT="[Text]" custT="1"/>
      <dgm:spPr/>
      <dgm:t>
        <a:bodyPr/>
        <a:lstStyle/>
        <a:p>
          <a:r>
            <a:rPr lang="de-DE" sz="1200" dirty="0"/>
            <a:t> Schablonenvorlagen</a:t>
          </a:r>
        </a:p>
      </dgm:t>
    </dgm:pt>
    <dgm:pt modelId="{75BD1888-FAF5-422F-8799-BCD7FDCB9B4D}" type="parTrans" cxnId="{2CDFD6DB-7FCC-4789-8FF7-EE1FB0D24ADB}">
      <dgm:prSet/>
      <dgm:spPr/>
      <dgm:t>
        <a:bodyPr/>
        <a:lstStyle/>
        <a:p>
          <a:endParaRPr lang="de-DE"/>
        </a:p>
      </dgm:t>
    </dgm:pt>
    <dgm:pt modelId="{BAE943AA-1E02-4B32-8AE9-FE3DB22192BC}" type="sibTrans" cxnId="{2CDFD6DB-7FCC-4789-8FF7-EE1FB0D24ADB}">
      <dgm:prSet/>
      <dgm:spPr/>
      <dgm:t>
        <a:bodyPr/>
        <a:lstStyle/>
        <a:p>
          <a:endParaRPr lang="de-DE"/>
        </a:p>
      </dgm:t>
    </dgm:pt>
    <dgm:pt modelId="{53B7EBA5-7746-4254-8515-5898EFDE5642}">
      <dgm:prSet phldrT="[Text]" custT="1"/>
      <dgm:spPr/>
      <dgm:t>
        <a:bodyPr/>
        <a:lstStyle/>
        <a:p>
          <a:r>
            <a:rPr lang="de-DE" sz="1200" dirty="0" err="1"/>
            <a:t>WasserBLIcK</a:t>
          </a:r>
          <a:r>
            <a:rPr lang="de-DE" sz="1200" dirty="0"/>
            <a:t>-Account</a:t>
          </a:r>
        </a:p>
      </dgm:t>
    </dgm:pt>
    <dgm:pt modelId="{D1BC26EA-5C95-4186-8971-7F4692472B3B}" type="parTrans" cxnId="{E016CF40-C5E5-4C09-AB99-E5911F27464D}">
      <dgm:prSet/>
      <dgm:spPr/>
      <dgm:t>
        <a:bodyPr/>
        <a:lstStyle/>
        <a:p>
          <a:endParaRPr lang="de-DE"/>
        </a:p>
      </dgm:t>
    </dgm:pt>
    <dgm:pt modelId="{F8DA9714-A6B9-47EE-BF5E-E91638FAC3DE}" type="sibTrans" cxnId="{E016CF40-C5E5-4C09-AB99-E5911F27464D}">
      <dgm:prSet/>
      <dgm:spPr/>
      <dgm:t>
        <a:bodyPr/>
        <a:lstStyle/>
        <a:p>
          <a:endParaRPr lang="de-DE"/>
        </a:p>
      </dgm:t>
    </dgm:pt>
    <dgm:pt modelId="{5B1D7448-8917-4ED5-94B5-96FC8854899C}">
      <dgm:prSet phldrT="[Text]" custT="1"/>
      <dgm:spPr/>
      <dgm:t>
        <a:bodyPr/>
        <a:lstStyle/>
        <a:p>
          <a:r>
            <a:rPr lang="de-DE" sz="1200" dirty="0"/>
            <a:t>Datenmanagement der BfG</a:t>
          </a:r>
        </a:p>
      </dgm:t>
    </dgm:pt>
    <dgm:pt modelId="{30C0DFDA-6098-4E4F-8F8C-F061A318A634}" type="parTrans" cxnId="{573C772A-B5BC-48D0-8624-5F93E0CD3E8A}">
      <dgm:prSet/>
      <dgm:spPr/>
      <dgm:t>
        <a:bodyPr/>
        <a:lstStyle/>
        <a:p>
          <a:endParaRPr lang="de-DE"/>
        </a:p>
      </dgm:t>
    </dgm:pt>
    <dgm:pt modelId="{3A18CB77-EA2B-4195-AB82-729AF1B062FE}" type="sibTrans" cxnId="{573C772A-B5BC-48D0-8624-5F93E0CD3E8A}">
      <dgm:prSet/>
      <dgm:spPr/>
      <dgm:t>
        <a:bodyPr/>
        <a:lstStyle/>
        <a:p>
          <a:endParaRPr lang="de-DE"/>
        </a:p>
      </dgm:t>
    </dgm:pt>
    <dgm:pt modelId="{A877DB2F-7641-4EBA-9FB7-63D673FB027C}">
      <dgm:prSet phldrT="[Text]" custT="1"/>
      <dgm:spPr/>
      <dgm:t>
        <a:bodyPr/>
        <a:lstStyle/>
        <a:p>
          <a:r>
            <a:rPr lang="de-DE" sz="1200" dirty="0"/>
            <a:t> Change Reports</a:t>
          </a:r>
        </a:p>
      </dgm:t>
    </dgm:pt>
    <dgm:pt modelId="{A1F7C219-6652-47A4-8A7B-91019B71AE1D}" type="parTrans" cxnId="{78D7DC3C-84F2-4532-8A60-DC41AB55B8C3}">
      <dgm:prSet/>
      <dgm:spPr/>
      <dgm:t>
        <a:bodyPr/>
        <a:lstStyle/>
        <a:p>
          <a:endParaRPr lang="de-DE"/>
        </a:p>
      </dgm:t>
    </dgm:pt>
    <dgm:pt modelId="{C48181A3-8988-4807-835F-3809A84E8847}" type="sibTrans" cxnId="{78D7DC3C-84F2-4532-8A60-DC41AB55B8C3}">
      <dgm:prSet/>
      <dgm:spPr/>
      <dgm:t>
        <a:bodyPr/>
        <a:lstStyle/>
        <a:p>
          <a:endParaRPr lang="de-DE"/>
        </a:p>
      </dgm:t>
    </dgm:pt>
    <dgm:pt modelId="{7FA5D14F-AD67-42C3-A47C-BB73A5E55DD8}">
      <dgm:prSet phldrT="[Text]" custT="1"/>
      <dgm:spPr/>
      <dgm:t>
        <a:bodyPr/>
        <a:lstStyle/>
        <a:p>
          <a:r>
            <a:rPr lang="de-DE" sz="1200" dirty="0"/>
            <a:t> Geometrie- vs. Sachdaten</a:t>
          </a:r>
        </a:p>
      </dgm:t>
    </dgm:pt>
    <dgm:pt modelId="{23902CC4-F657-4097-9161-B73BEDF5A18F}" type="parTrans" cxnId="{12F83E3A-3517-48F9-8B91-14D87F62A5B7}">
      <dgm:prSet/>
      <dgm:spPr/>
      <dgm:t>
        <a:bodyPr/>
        <a:lstStyle/>
        <a:p>
          <a:endParaRPr lang="de-DE"/>
        </a:p>
      </dgm:t>
    </dgm:pt>
    <dgm:pt modelId="{034A6791-F6EB-4294-B5F7-E1C671758AC9}" type="sibTrans" cxnId="{12F83E3A-3517-48F9-8B91-14D87F62A5B7}">
      <dgm:prSet/>
      <dgm:spPr/>
      <dgm:t>
        <a:bodyPr/>
        <a:lstStyle/>
        <a:p>
          <a:endParaRPr lang="de-DE"/>
        </a:p>
      </dgm:t>
    </dgm:pt>
    <dgm:pt modelId="{D07303DA-B5F7-409B-8A9B-591B93EB470E}">
      <dgm:prSet phldrT="[Text]" custT="1"/>
      <dgm:spPr/>
      <dgm:t>
        <a:bodyPr/>
        <a:lstStyle/>
        <a:p>
          <a:r>
            <a:rPr lang="de-DE" sz="1400" dirty="0"/>
            <a:t>3. Daten-vorbereitung</a:t>
          </a:r>
        </a:p>
      </dgm:t>
    </dgm:pt>
    <dgm:pt modelId="{F37CFB29-302B-4719-9A9C-C1BB3BADB06A}" type="parTrans" cxnId="{528FDC48-2681-4788-B6F7-6D646AC8C906}">
      <dgm:prSet/>
      <dgm:spPr/>
      <dgm:t>
        <a:bodyPr/>
        <a:lstStyle/>
        <a:p>
          <a:endParaRPr lang="de-DE"/>
        </a:p>
      </dgm:t>
    </dgm:pt>
    <dgm:pt modelId="{40ED73AD-FB17-4ECE-82C1-2077277B1F44}" type="sibTrans" cxnId="{528FDC48-2681-4788-B6F7-6D646AC8C906}">
      <dgm:prSet/>
      <dgm:spPr/>
      <dgm:t>
        <a:bodyPr/>
        <a:lstStyle/>
        <a:p>
          <a:endParaRPr lang="de-DE"/>
        </a:p>
      </dgm:t>
    </dgm:pt>
    <dgm:pt modelId="{13DE9211-E4E9-4784-99E5-6A7FC6BFE837}">
      <dgm:prSet phldrT="[Text]" custT="1"/>
      <dgm:spPr/>
      <dgm:t>
        <a:bodyPr/>
        <a:lstStyle/>
        <a:p>
          <a:r>
            <a:rPr lang="de-DE" sz="1200" dirty="0"/>
            <a:t>Tipps &amp; Hinweise</a:t>
          </a:r>
        </a:p>
      </dgm:t>
    </dgm:pt>
    <dgm:pt modelId="{ACF0965E-8624-449B-9DC0-F91EB2CE0CF2}" type="parTrans" cxnId="{E27FC902-F579-415D-8930-F05B5686A958}">
      <dgm:prSet/>
      <dgm:spPr/>
      <dgm:t>
        <a:bodyPr/>
        <a:lstStyle/>
        <a:p>
          <a:endParaRPr lang="de-DE"/>
        </a:p>
      </dgm:t>
    </dgm:pt>
    <dgm:pt modelId="{168D180C-73EB-4123-BD62-D8B2773192F6}" type="sibTrans" cxnId="{E27FC902-F579-415D-8930-F05B5686A958}">
      <dgm:prSet/>
      <dgm:spPr/>
      <dgm:t>
        <a:bodyPr/>
        <a:lstStyle/>
        <a:p>
          <a:endParaRPr lang="de-DE"/>
        </a:p>
      </dgm:t>
    </dgm:pt>
    <dgm:pt modelId="{AE98B525-6338-4166-B156-C175AC5F6A7B}">
      <dgm:prSet phldrT="[Text]" custT="1"/>
      <dgm:spPr/>
      <dgm:t>
        <a:bodyPr/>
        <a:lstStyle/>
        <a:p>
          <a:r>
            <a:rPr lang="de-DE" sz="1200" dirty="0"/>
            <a:t>Befüllung</a:t>
          </a:r>
        </a:p>
      </dgm:t>
    </dgm:pt>
    <dgm:pt modelId="{A4FA7FC2-8C3F-4C4D-9FC0-34A60974FE0D}" type="sibTrans" cxnId="{B317A89D-F64C-4644-A205-2B4E90699399}">
      <dgm:prSet/>
      <dgm:spPr/>
      <dgm:t>
        <a:bodyPr/>
        <a:lstStyle/>
        <a:p>
          <a:endParaRPr lang="de-DE"/>
        </a:p>
      </dgm:t>
    </dgm:pt>
    <dgm:pt modelId="{D56B7AD0-727E-4F06-86D1-3DD95E2E2810}" type="parTrans" cxnId="{B317A89D-F64C-4644-A205-2B4E90699399}">
      <dgm:prSet/>
      <dgm:spPr/>
      <dgm:t>
        <a:bodyPr/>
        <a:lstStyle/>
        <a:p>
          <a:endParaRPr lang="de-DE"/>
        </a:p>
      </dgm:t>
    </dgm:pt>
    <dgm:pt modelId="{7876A81B-E1F0-437F-91D3-75CDBBD5CA2E}">
      <dgm:prSet phldrT="[Text]" custT="1"/>
      <dgm:spPr>
        <a:solidFill>
          <a:srgbClr val="FFFF00"/>
        </a:solidFill>
      </dgm:spPr>
      <dgm:t>
        <a:bodyPr/>
        <a:lstStyle/>
        <a:p>
          <a:r>
            <a:rPr lang="de-DE" sz="1200" dirty="0"/>
            <a:t>4. WasserBLIcK-Upload</a:t>
          </a:r>
        </a:p>
      </dgm:t>
    </dgm:pt>
    <dgm:pt modelId="{BEC82E23-189C-4C7B-9F61-6A4F115FB682}" type="parTrans" cxnId="{0EEA89B4-4AFC-4976-A929-2A74DBFED56F}">
      <dgm:prSet/>
      <dgm:spPr/>
      <dgm:t>
        <a:bodyPr/>
        <a:lstStyle/>
        <a:p>
          <a:endParaRPr lang="de-DE"/>
        </a:p>
      </dgm:t>
    </dgm:pt>
    <dgm:pt modelId="{4B1E6F20-B2E3-4D9F-A2AC-B49CC065F20C}" type="sibTrans" cxnId="{0EEA89B4-4AFC-4976-A929-2A74DBFED56F}">
      <dgm:prSet/>
      <dgm:spPr/>
      <dgm:t>
        <a:bodyPr/>
        <a:lstStyle/>
        <a:p>
          <a:endParaRPr lang="de-DE"/>
        </a:p>
      </dgm:t>
    </dgm:pt>
    <dgm:pt modelId="{30CE1553-F76F-466B-8C81-6245B4B37E4B}">
      <dgm:prSet phldrT="[Text]" custT="1"/>
      <dgm:spPr/>
      <dgm:t>
        <a:bodyPr/>
        <a:lstStyle/>
        <a:p>
          <a:r>
            <a:rPr lang="de-DE" sz="1200" dirty="0"/>
            <a:t>Unterschiede Neu- und Nachlieferung</a:t>
          </a:r>
        </a:p>
      </dgm:t>
    </dgm:pt>
    <dgm:pt modelId="{63D25E58-5617-44A6-8005-4D16A3288DAF}" type="parTrans" cxnId="{C2B8BB54-B3A4-46ED-9002-91398BCDDAD4}">
      <dgm:prSet/>
      <dgm:spPr/>
      <dgm:t>
        <a:bodyPr/>
        <a:lstStyle/>
        <a:p>
          <a:endParaRPr lang="de-DE"/>
        </a:p>
      </dgm:t>
    </dgm:pt>
    <dgm:pt modelId="{A66D9D85-D7D0-45A9-907B-8CC56C4F4D55}" type="sibTrans" cxnId="{C2B8BB54-B3A4-46ED-9002-91398BCDDAD4}">
      <dgm:prSet/>
      <dgm:spPr/>
      <dgm:t>
        <a:bodyPr/>
        <a:lstStyle/>
        <a:p>
          <a:endParaRPr lang="de-DE"/>
        </a:p>
      </dgm:t>
    </dgm:pt>
    <dgm:pt modelId="{AAB0C026-BE57-4246-904D-F5CBE2B009CF}">
      <dgm:prSet custT="1"/>
      <dgm:spPr/>
      <dgm:t>
        <a:bodyPr/>
        <a:lstStyle/>
        <a:p>
          <a:r>
            <a:rPr lang="de-DE" sz="1200" dirty="0"/>
            <a:t>Upload-Formular</a:t>
          </a:r>
        </a:p>
      </dgm:t>
    </dgm:pt>
    <dgm:pt modelId="{5E372CB9-C83F-4788-82A0-8A6D2E0AB2BD}" type="parTrans" cxnId="{5254D1E2-4D41-4CDE-8113-ADD764D925EC}">
      <dgm:prSet/>
      <dgm:spPr/>
      <dgm:t>
        <a:bodyPr/>
        <a:lstStyle/>
        <a:p>
          <a:endParaRPr lang="de-DE"/>
        </a:p>
      </dgm:t>
    </dgm:pt>
    <dgm:pt modelId="{21D96AED-48EA-4695-B758-EB771CE24B76}" type="sibTrans" cxnId="{5254D1E2-4D41-4CDE-8113-ADD764D925EC}">
      <dgm:prSet/>
      <dgm:spPr/>
      <dgm:t>
        <a:bodyPr/>
        <a:lstStyle/>
        <a:p>
          <a:endParaRPr lang="de-DE"/>
        </a:p>
      </dgm:t>
    </dgm:pt>
    <dgm:pt modelId="{AB2520C3-9EB3-471F-BD6F-5F25702936DD}">
      <dgm:prSet custT="1"/>
      <dgm:spPr/>
      <dgm:t>
        <a:bodyPr/>
        <a:lstStyle/>
        <a:p>
          <a:r>
            <a:rPr lang="de-DE" sz="1200" dirty="0"/>
            <a:t>Hochladen der Datei</a:t>
          </a:r>
        </a:p>
      </dgm:t>
    </dgm:pt>
    <dgm:pt modelId="{72003294-10BF-46DB-B201-870CBC42C37F}" type="parTrans" cxnId="{6598D8A4-7067-477F-9828-36C47994152E}">
      <dgm:prSet/>
      <dgm:spPr/>
      <dgm:t>
        <a:bodyPr/>
        <a:lstStyle/>
        <a:p>
          <a:endParaRPr lang="de-DE"/>
        </a:p>
      </dgm:t>
    </dgm:pt>
    <dgm:pt modelId="{F7979749-4207-4045-972E-89F14F52904C}" type="sibTrans" cxnId="{6598D8A4-7067-477F-9828-36C47994152E}">
      <dgm:prSet/>
      <dgm:spPr/>
      <dgm:t>
        <a:bodyPr/>
        <a:lstStyle/>
        <a:p>
          <a:endParaRPr lang="de-DE"/>
        </a:p>
      </dgm:t>
    </dgm:pt>
    <dgm:pt modelId="{F6D28536-60C9-4682-A929-49E2829B654B}" type="pres">
      <dgm:prSet presAssocID="{5721C5A8-4DB4-466B-9EB2-4BB1B0D7924A}" presName="rootnode" presStyleCnt="0">
        <dgm:presLayoutVars>
          <dgm:chMax/>
          <dgm:chPref/>
          <dgm:dir/>
          <dgm:animLvl val="lvl"/>
        </dgm:presLayoutVars>
      </dgm:prSet>
      <dgm:spPr/>
    </dgm:pt>
    <dgm:pt modelId="{EDFBC77E-DD3F-4CBB-93D0-E5C0C0BE914C}" type="pres">
      <dgm:prSet presAssocID="{5B2A2EA4-EF1C-4896-98BD-F2701DAAA276}" presName="composite" presStyleCnt="0"/>
      <dgm:spPr/>
    </dgm:pt>
    <dgm:pt modelId="{055917B1-001C-4367-A0A6-95DB97828DDB}" type="pres">
      <dgm:prSet presAssocID="{5B2A2EA4-EF1C-4896-98BD-F2701DAAA276}" presName="bentUpArrow1" presStyleLbl="alignImgPlace1" presStyleIdx="0" presStyleCnt="3"/>
      <dgm:spPr/>
    </dgm:pt>
    <dgm:pt modelId="{3D3CB9F7-FFB6-4FF8-82F7-4F407B6D3C42}" type="pres">
      <dgm:prSet presAssocID="{5B2A2EA4-EF1C-4896-98BD-F2701DAAA27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DE1F5F1-F9B0-4793-BB8A-DB3FBBB9F230}" type="pres">
      <dgm:prSet presAssocID="{5B2A2EA4-EF1C-4896-98BD-F2701DAAA276}" presName="ChildText" presStyleLbl="revTx" presStyleIdx="0" presStyleCnt="4" custScaleX="318524" custLinFactX="16238" custLinFactNeighborX="100000" custLinFactNeighborY="278">
        <dgm:presLayoutVars>
          <dgm:chMax val="0"/>
          <dgm:chPref val="0"/>
          <dgm:bulletEnabled val="1"/>
        </dgm:presLayoutVars>
      </dgm:prSet>
      <dgm:spPr/>
    </dgm:pt>
    <dgm:pt modelId="{351C9553-5AC9-4743-AB0E-660EF5C5FBF8}" type="pres">
      <dgm:prSet presAssocID="{B209959B-052A-47CF-97FF-720236C81584}" presName="sibTrans" presStyleCnt="0"/>
      <dgm:spPr/>
    </dgm:pt>
    <dgm:pt modelId="{70B2B1EE-CF7F-450D-91B6-BB5C8012C8FD}" type="pres">
      <dgm:prSet presAssocID="{F8D611DA-4047-4ADD-B76E-BE8A56D26936}" presName="composite" presStyleCnt="0"/>
      <dgm:spPr/>
    </dgm:pt>
    <dgm:pt modelId="{07B5A5B5-EA45-4DC2-B77A-51FBEB68BCA5}" type="pres">
      <dgm:prSet presAssocID="{F8D611DA-4047-4ADD-B76E-BE8A56D26936}" presName="bentUpArrow1" presStyleLbl="alignImgPlace1" presStyleIdx="1" presStyleCnt="3"/>
      <dgm:spPr/>
    </dgm:pt>
    <dgm:pt modelId="{EAB8167E-9692-4CE6-B7D6-06AA98AAB9FB}" type="pres">
      <dgm:prSet presAssocID="{F8D611DA-4047-4ADD-B76E-BE8A56D2693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4BEE7583-153C-44EA-97EA-0A139F08199F}" type="pres">
      <dgm:prSet presAssocID="{F8D611DA-4047-4ADD-B76E-BE8A56D26936}" presName="ChildText" presStyleLbl="revTx" presStyleIdx="1" presStyleCnt="4" custScaleX="225521" custLinFactNeighborX="63908" custLinFactNeighborY="5405">
        <dgm:presLayoutVars>
          <dgm:chMax val="0"/>
          <dgm:chPref val="0"/>
          <dgm:bulletEnabled val="1"/>
        </dgm:presLayoutVars>
      </dgm:prSet>
      <dgm:spPr/>
    </dgm:pt>
    <dgm:pt modelId="{844C6A78-411B-4604-9202-46BDAF94329E}" type="pres">
      <dgm:prSet presAssocID="{3A5DE8C2-DE61-441B-8DCF-75DEE10491E4}" presName="sibTrans" presStyleCnt="0"/>
      <dgm:spPr/>
    </dgm:pt>
    <dgm:pt modelId="{E7355740-309E-4C0E-BB7D-FB5DF5ECAF7E}" type="pres">
      <dgm:prSet presAssocID="{D07303DA-B5F7-409B-8A9B-591B93EB470E}" presName="composite" presStyleCnt="0"/>
      <dgm:spPr/>
    </dgm:pt>
    <dgm:pt modelId="{74AE5A39-AB1F-47EB-BB47-62B55B628434}" type="pres">
      <dgm:prSet presAssocID="{D07303DA-B5F7-409B-8A9B-591B93EB470E}" presName="bentUpArrow1" presStyleLbl="alignImgPlace1" presStyleIdx="2" presStyleCnt="3"/>
      <dgm:spPr/>
    </dgm:pt>
    <dgm:pt modelId="{7C6F06CC-1E19-444F-A7DD-855BD737F8F6}" type="pres">
      <dgm:prSet presAssocID="{D07303DA-B5F7-409B-8A9B-591B93EB470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18F6D84-07A9-4611-8B97-EA8CF14495D8}" type="pres">
      <dgm:prSet presAssocID="{D07303DA-B5F7-409B-8A9B-591B93EB470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4F49575-6B59-49D6-B069-2EDA7B0735FA}" type="pres">
      <dgm:prSet presAssocID="{40ED73AD-FB17-4ECE-82C1-2077277B1F44}" presName="sibTrans" presStyleCnt="0"/>
      <dgm:spPr/>
    </dgm:pt>
    <dgm:pt modelId="{FED94D9C-0235-4424-8C49-70E9D0547F68}" type="pres">
      <dgm:prSet presAssocID="{7876A81B-E1F0-437F-91D3-75CDBBD5CA2E}" presName="composite" presStyleCnt="0"/>
      <dgm:spPr/>
    </dgm:pt>
    <dgm:pt modelId="{7143106F-7E13-46EF-8297-D8F30C0A060F}" type="pres">
      <dgm:prSet presAssocID="{7876A81B-E1F0-437F-91D3-75CDBBD5CA2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C868852-59FE-4EED-9548-49A26CB6149C}" type="pres">
      <dgm:prSet presAssocID="{7876A81B-E1F0-437F-91D3-75CDBBD5CA2E}" presName="FinalChildText" presStyleLbl="revTx" presStyleIdx="3" presStyleCnt="4" custScaleX="132352" custLinFactNeighborX="36521" custLinFactNeighborY="-3831">
        <dgm:presLayoutVars>
          <dgm:chMax val="0"/>
          <dgm:chPref val="0"/>
          <dgm:bulletEnabled val="1"/>
        </dgm:presLayoutVars>
      </dgm:prSet>
      <dgm:spPr/>
    </dgm:pt>
  </dgm:ptLst>
  <dgm:cxnLst>
    <dgm:cxn modelId="{E27FC902-F579-415D-8930-F05B5686A958}" srcId="{D07303DA-B5F7-409B-8A9B-591B93EB470E}" destId="{13DE9211-E4E9-4784-99E5-6A7FC6BFE837}" srcOrd="1" destOrd="0" parTransId="{ACF0965E-8624-449B-9DC0-F91EB2CE0CF2}" sibTransId="{168D180C-73EB-4123-BD62-D8B2773192F6}"/>
    <dgm:cxn modelId="{86FBB116-9A9A-4EDC-9E08-B40B708EF365}" type="presOf" srcId="{5B2A2EA4-EF1C-4896-98BD-F2701DAAA276}" destId="{3D3CB9F7-FFB6-4FF8-82F7-4F407B6D3C42}" srcOrd="0" destOrd="0" presId="urn:microsoft.com/office/officeart/2005/8/layout/StepDownProcess"/>
    <dgm:cxn modelId="{41DA2822-B0DA-463C-94AA-03316456B3AB}" srcId="{5721C5A8-4DB4-466B-9EB2-4BB1B0D7924A}" destId="{5B2A2EA4-EF1C-4896-98BD-F2701DAAA276}" srcOrd="0" destOrd="0" parTransId="{BFA67108-4E31-48DC-BD89-C2E0B335D82C}" sibTransId="{B209959B-052A-47CF-97FF-720236C81584}"/>
    <dgm:cxn modelId="{1D52A326-5D71-4C4B-92F6-CC97B4027AF0}" type="presOf" srcId="{5721C5A8-4DB4-466B-9EB2-4BB1B0D7924A}" destId="{F6D28536-60C9-4682-A929-49E2829B654B}" srcOrd="0" destOrd="0" presId="urn:microsoft.com/office/officeart/2005/8/layout/StepDownProcess"/>
    <dgm:cxn modelId="{4C489128-B67C-496E-91DE-5238F105BAFF}" type="presOf" srcId="{7876A81B-E1F0-437F-91D3-75CDBBD5CA2E}" destId="{7143106F-7E13-46EF-8297-D8F30C0A060F}" srcOrd="0" destOrd="0" presId="urn:microsoft.com/office/officeart/2005/8/layout/StepDownProcess"/>
    <dgm:cxn modelId="{573C772A-B5BC-48D0-8624-5F93E0CD3E8A}" srcId="{5B2A2EA4-EF1C-4896-98BD-F2701DAAA276}" destId="{5B1D7448-8917-4ED5-94B5-96FC8854899C}" srcOrd="2" destOrd="0" parTransId="{30C0DFDA-6098-4E4F-8F8C-F061A318A634}" sibTransId="{3A18CB77-EA2B-4195-AB82-729AF1B062FE}"/>
    <dgm:cxn modelId="{9C6BA235-7D08-41E0-A4A2-1755472A3AAF}" type="presOf" srcId="{A877DB2F-7641-4EBA-9FB7-63D673FB027C}" destId="{4BEE7583-153C-44EA-97EA-0A139F08199F}" srcOrd="0" destOrd="1" presId="urn:microsoft.com/office/officeart/2005/8/layout/StepDownProcess"/>
    <dgm:cxn modelId="{12F83E3A-3517-48F9-8B91-14D87F62A5B7}" srcId="{F8D611DA-4047-4ADD-B76E-BE8A56D26936}" destId="{7FA5D14F-AD67-42C3-A47C-BB73A5E55DD8}" srcOrd="2" destOrd="0" parTransId="{23902CC4-F657-4097-9161-B73BEDF5A18F}" sibTransId="{034A6791-F6EB-4294-B5F7-E1C671758AC9}"/>
    <dgm:cxn modelId="{78D7DC3C-84F2-4532-8A60-DC41AB55B8C3}" srcId="{F8D611DA-4047-4ADD-B76E-BE8A56D26936}" destId="{A877DB2F-7641-4EBA-9FB7-63D673FB027C}" srcOrd="1" destOrd="0" parTransId="{A1F7C219-6652-47A4-8A7B-91019B71AE1D}" sibTransId="{C48181A3-8988-4807-835F-3809A84E8847}"/>
    <dgm:cxn modelId="{E016CF40-C5E5-4C09-AB99-E5911F27464D}" srcId="{5B2A2EA4-EF1C-4896-98BD-F2701DAAA276}" destId="{53B7EBA5-7746-4254-8515-5898EFDE5642}" srcOrd="1" destOrd="0" parTransId="{D1BC26EA-5C95-4186-8971-7F4692472B3B}" sibTransId="{F8DA9714-A6B9-47EE-BF5E-E91638FAC3DE}"/>
    <dgm:cxn modelId="{C89FD45C-75FA-4FAD-A203-37D2C23B6051}" type="presOf" srcId="{D07303DA-B5F7-409B-8A9B-591B93EB470E}" destId="{7C6F06CC-1E19-444F-A7DD-855BD737F8F6}" srcOrd="0" destOrd="0" presId="urn:microsoft.com/office/officeart/2005/8/layout/StepDownProcess"/>
    <dgm:cxn modelId="{F72C325D-447C-4F64-BB05-26A9CA9C6EDF}" type="presOf" srcId="{5B1D7448-8917-4ED5-94B5-96FC8854899C}" destId="{1DE1F5F1-F9B0-4793-BB8A-DB3FBBB9F230}" srcOrd="0" destOrd="2" presId="urn:microsoft.com/office/officeart/2005/8/layout/StepDownProcess"/>
    <dgm:cxn modelId="{64D72A60-C73E-4F48-A282-670D98D1BB64}" type="presOf" srcId="{53B7EBA5-7746-4254-8515-5898EFDE5642}" destId="{1DE1F5F1-F9B0-4793-BB8A-DB3FBBB9F230}" srcOrd="0" destOrd="1" presId="urn:microsoft.com/office/officeart/2005/8/layout/StepDownProcess"/>
    <dgm:cxn modelId="{E003B748-FA45-4608-8DC7-63E8AE84C745}" type="presOf" srcId="{7FA5D14F-AD67-42C3-A47C-BB73A5E55DD8}" destId="{4BEE7583-153C-44EA-97EA-0A139F08199F}" srcOrd="0" destOrd="2" presId="urn:microsoft.com/office/officeart/2005/8/layout/StepDownProcess"/>
    <dgm:cxn modelId="{528FDC48-2681-4788-B6F7-6D646AC8C906}" srcId="{5721C5A8-4DB4-466B-9EB2-4BB1B0D7924A}" destId="{D07303DA-B5F7-409B-8A9B-591B93EB470E}" srcOrd="2" destOrd="0" parTransId="{F37CFB29-302B-4719-9A9C-C1BB3BADB06A}" sibTransId="{40ED73AD-FB17-4ECE-82C1-2077277B1F44}"/>
    <dgm:cxn modelId="{C2B8BB54-B3A4-46ED-9002-91398BCDDAD4}" srcId="{7876A81B-E1F0-437F-91D3-75CDBBD5CA2E}" destId="{30CE1553-F76F-466B-8C81-6245B4B37E4B}" srcOrd="0" destOrd="0" parTransId="{63D25E58-5617-44A6-8005-4D16A3288DAF}" sibTransId="{A66D9D85-D7D0-45A9-907B-8CC56C4F4D55}"/>
    <dgm:cxn modelId="{563FC876-BD14-46B5-9C39-9A25EA9F7AE4}" type="presOf" srcId="{5369C2F5-5692-446A-A1BC-43B9CE71C9A9}" destId="{4BEE7583-153C-44EA-97EA-0A139F08199F}" srcOrd="0" destOrd="0" presId="urn:microsoft.com/office/officeart/2005/8/layout/StepDownProcess"/>
    <dgm:cxn modelId="{D17CAE86-D9B8-4E4D-BFA5-8CAD77A50AC9}" type="presOf" srcId="{AE98B525-6338-4166-B156-C175AC5F6A7B}" destId="{D18F6D84-07A9-4611-8B97-EA8CF14495D8}" srcOrd="0" destOrd="0" presId="urn:microsoft.com/office/officeart/2005/8/layout/StepDownProcess"/>
    <dgm:cxn modelId="{70B2588E-5741-4AF7-AAC4-E3A185450EE1}" srcId="{5B2A2EA4-EF1C-4896-98BD-F2701DAAA276}" destId="{B0823EBF-8A18-4096-853D-95F03E702917}" srcOrd="0" destOrd="0" parTransId="{2A5999F3-7EBB-4DD2-A791-7F820E39D13C}" sibTransId="{416096CE-EF0A-454E-B781-3AF3F83D0A80}"/>
    <dgm:cxn modelId="{27FF8E94-6F73-44EA-BCD7-0A4A10877DC6}" type="presOf" srcId="{13DE9211-E4E9-4784-99E5-6A7FC6BFE837}" destId="{D18F6D84-07A9-4611-8B97-EA8CF14495D8}" srcOrd="0" destOrd="1" presId="urn:microsoft.com/office/officeart/2005/8/layout/StepDownProcess"/>
    <dgm:cxn modelId="{B317A89D-F64C-4644-A205-2B4E90699399}" srcId="{D07303DA-B5F7-409B-8A9B-591B93EB470E}" destId="{AE98B525-6338-4166-B156-C175AC5F6A7B}" srcOrd="0" destOrd="0" parTransId="{D56B7AD0-727E-4F06-86D1-3DD95E2E2810}" sibTransId="{A4FA7FC2-8C3F-4C4D-9FC0-34A60974FE0D}"/>
    <dgm:cxn modelId="{E7A3DFA0-0315-4E3D-AD48-FD05342EC05B}" type="presOf" srcId="{30CE1553-F76F-466B-8C81-6245B4B37E4B}" destId="{AC868852-59FE-4EED-9548-49A26CB6149C}" srcOrd="0" destOrd="0" presId="urn:microsoft.com/office/officeart/2005/8/layout/StepDownProcess"/>
    <dgm:cxn modelId="{66B1CBA1-F843-47B3-92FD-8124CF2EAAE3}" type="presOf" srcId="{AB2520C3-9EB3-471F-BD6F-5F25702936DD}" destId="{AC868852-59FE-4EED-9548-49A26CB6149C}" srcOrd="0" destOrd="2" presId="urn:microsoft.com/office/officeart/2005/8/layout/StepDownProcess"/>
    <dgm:cxn modelId="{6598D8A4-7067-477F-9828-36C47994152E}" srcId="{7876A81B-E1F0-437F-91D3-75CDBBD5CA2E}" destId="{AB2520C3-9EB3-471F-BD6F-5F25702936DD}" srcOrd="2" destOrd="0" parTransId="{72003294-10BF-46DB-B201-870CBC42C37F}" sibTransId="{F7979749-4207-4045-972E-89F14F52904C}"/>
    <dgm:cxn modelId="{ADDEC5A9-82CE-4D66-99F1-65B5B7FC2309}" type="presOf" srcId="{F8D611DA-4047-4ADD-B76E-BE8A56D26936}" destId="{EAB8167E-9692-4CE6-B7D6-06AA98AAB9FB}" srcOrd="0" destOrd="0" presId="urn:microsoft.com/office/officeart/2005/8/layout/StepDownProcess"/>
    <dgm:cxn modelId="{A9E7DBAC-1B59-4BEE-AFC9-D83E89B310CE}" srcId="{5721C5A8-4DB4-466B-9EB2-4BB1B0D7924A}" destId="{F8D611DA-4047-4ADD-B76E-BE8A56D26936}" srcOrd="1" destOrd="0" parTransId="{2ECE7370-E6D1-4BC6-A64C-0E437262DC4A}" sibTransId="{3A5DE8C2-DE61-441B-8DCF-75DEE10491E4}"/>
    <dgm:cxn modelId="{0EEA89B4-4AFC-4976-A929-2A74DBFED56F}" srcId="{5721C5A8-4DB4-466B-9EB2-4BB1B0D7924A}" destId="{7876A81B-E1F0-437F-91D3-75CDBBD5CA2E}" srcOrd="3" destOrd="0" parTransId="{BEC82E23-189C-4C7B-9F61-6A4F115FB682}" sibTransId="{4B1E6F20-B2E3-4D9F-A2AC-B49CC065F20C}"/>
    <dgm:cxn modelId="{6A75F4BE-D683-4089-A95B-39A8D9C12D54}" type="presOf" srcId="{AAB0C026-BE57-4246-904D-F5CBE2B009CF}" destId="{AC868852-59FE-4EED-9548-49A26CB6149C}" srcOrd="0" destOrd="1" presId="urn:microsoft.com/office/officeart/2005/8/layout/StepDownProcess"/>
    <dgm:cxn modelId="{363735C0-D0EA-45D6-87FC-E749ABF90F3F}" type="presOf" srcId="{B0823EBF-8A18-4096-853D-95F03E702917}" destId="{1DE1F5F1-F9B0-4793-BB8A-DB3FBBB9F230}" srcOrd="0" destOrd="0" presId="urn:microsoft.com/office/officeart/2005/8/layout/StepDownProcess"/>
    <dgm:cxn modelId="{2CDFD6DB-7FCC-4789-8FF7-EE1FB0D24ADB}" srcId="{F8D611DA-4047-4ADD-B76E-BE8A56D26936}" destId="{5369C2F5-5692-446A-A1BC-43B9CE71C9A9}" srcOrd="0" destOrd="0" parTransId="{75BD1888-FAF5-422F-8799-BCD7FDCB9B4D}" sibTransId="{BAE943AA-1E02-4B32-8AE9-FE3DB22192BC}"/>
    <dgm:cxn modelId="{5254D1E2-4D41-4CDE-8113-ADD764D925EC}" srcId="{7876A81B-E1F0-437F-91D3-75CDBBD5CA2E}" destId="{AAB0C026-BE57-4246-904D-F5CBE2B009CF}" srcOrd="1" destOrd="0" parTransId="{5E372CB9-C83F-4788-82A0-8A6D2E0AB2BD}" sibTransId="{21D96AED-48EA-4695-B758-EB771CE24B76}"/>
    <dgm:cxn modelId="{DBCA1F2F-7341-473B-9D14-45A5AB5880D1}" type="presParOf" srcId="{F6D28536-60C9-4682-A929-49E2829B654B}" destId="{EDFBC77E-DD3F-4CBB-93D0-E5C0C0BE914C}" srcOrd="0" destOrd="0" presId="urn:microsoft.com/office/officeart/2005/8/layout/StepDownProcess"/>
    <dgm:cxn modelId="{5DA8B63A-A4B2-4EF7-A20B-87DCE34F8B84}" type="presParOf" srcId="{EDFBC77E-DD3F-4CBB-93D0-E5C0C0BE914C}" destId="{055917B1-001C-4367-A0A6-95DB97828DDB}" srcOrd="0" destOrd="0" presId="urn:microsoft.com/office/officeart/2005/8/layout/StepDownProcess"/>
    <dgm:cxn modelId="{AFA9F1C9-8F41-4A7A-A8E6-131924F18A79}" type="presParOf" srcId="{EDFBC77E-DD3F-4CBB-93D0-E5C0C0BE914C}" destId="{3D3CB9F7-FFB6-4FF8-82F7-4F407B6D3C42}" srcOrd="1" destOrd="0" presId="urn:microsoft.com/office/officeart/2005/8/layout/StepDownProcess"/>
    <dgm:cxn modelId="{FA960A10-FBA8-420C-97B4-59A33FBB6D06}" type="presParOf" srcId="{EDFBC77E-DD3F-4CBB-93D0-E5C0C0BE914C}" destId="{1DE1F5F1-F9B0-4793-BB8A-DB3FBBB9F230}" srcOrd="2" destOrd="0" presId="urn:microsoft.com/office/officeart/2005/8/layout/StepDownProcess"/>
    <dgm:cxn modelId="{49E1C6CF-CD2A-4E14-8F45-3EB12635EBBB}" type="presParOf" srcId="{F6D28536-60C9-4682-A929-49E2829B654B}" destId="{351C9553-5AC9-4743-AB0E-660EF5C5FBF8}" srcOrd="1" destOrd="0" presId="urn:microsoft.com/office/officeart/2005/8/layout/StepDownProcess"/>
    <dgm:cxn modelId="{549EA69E-D9DF-4B43-9222-F03A8BB861E5}" type="presParOf" srcId="{F6D28536-60C9-4682-A929-49E2829B654B}" destId="{70B2B1EE-CF7F-450D-91B6-BB5C8012C8FD}" srcOrd="2" destOrd="0" presId="urn:microsoft.com/office/officeart/2005/8/layout/StepDownProcess"/>
    <dgm:cxn modelId="{4C050784-64CB-46F0-9A79-8D96BEDD186B}" type="presParOf" srcId="{70B2B1EE-CF7F-450D-91B6-BB5C8012C8FD}" destId="{07B5A5B5-EA45-4DC2-B77A-51FBEB68BCA5}" srcOrd="0" destOrd="0" presId="urn:microsoft.com/office/officeart/2005/8/layout/StepDownProcess"/>
    <dgm:cxn modelId="{5EC0A890-A353-4081-8099-83D3B9B43107}" type="presParOf" srcId="{70B2B1EE-CF7F-450D-91B6-BB5C8012C8FD}" destId="{EAB8167E-9692-4CE6-B7D6-06AA98AAB9FB}" srcOrd="1" destOrd="0" presId="urn:microsoft.com/office/officeart/2005/8/layout/StepDownProcess"/>
    <dgm:cxn modelId="{80BCF004-9F68-412E-9FA5-32CDC3E9FA5D}" type="presParOf" srcId="{70B2B1EE-CF7F-450D-91B6-BB5C8012C8FD}" destId="{4BEE7583-153C-44EA-97EA-0A139F08199F}" srcOrd="2" destOrd="0" presId="urn:microsoft.com/office/officeart/2005/8/layout/StepDownProcess"/>
    <dgm:cxn modelId="{5A87F3B7-B7AC-4800-BC8B-9B0A2B38BC1F}" type="presParOf" srcId="{F6D28536-60C9-4682-A929-49E2829B654B}" destId="{844C6A78-411B-4604-9202-46BDAF94329E}" srcOrd="3" destOrd="0" presId="urn:microsoft.com/office/officeart/2005/8/layout/StepDownProcess"/>
    <dgm:cxn modelId="{6C940F72-5ECD-4842-928E-DFA9B6D10584}" type="presParOf" srcId="{F6D28536-60C9-4682-A929-49E2829B654B}" destId="{E7355740-309E-4C0E-BB7D-FB5DF5ECAF7E}" srcOrd="4" destOrd="0" presId="urn:microsoft.com/office/officeart/2005/8/layout/StepDownProcess"/>
    <dgm:cxn modelId="{3C7AE4E3-8FE3-4B48-9C8E-0094F6DDA21F}" type="presParOf" srcId="{E7355740-309E-4C0E-BB7D-FB5DF5ECAF7E}" destId="{74AE5A39-AB1F-47EB-BB47-62B55B628434}" srcOrd="0" destOrd="0" presId="urn:microsoft.com/office/officeart/2005/8/layout/StepDownProcess"/>
    <dgm:cxn modelId="{675C6892-0C8C-49D3-B522-4651B80EF87B}" type="presParOf" srcId="{E7355740-309E-4C0E-BB7D-FB5DF5ECAF7E}" destId="{7C6F06CC-1E19-444F-A7DD-855BD737F8F6}" srcOrd="1" destOrd="0" presId="urn:microsoft.com/office/officeart/2005/8/layout/StepDownProcess"/>
    <dgm:cxn modelId="{19F9B04C-8D62-4D78-B062-D4A1AD001037}" type="presParOf" srcId="{E7355740-309E-4C0E-BB7D-FB5DF5ECAF7E}" destId="{D18F6D84-07A9-4611-8B97-EA8CF14495D8}" srcOrd="2" destOrd="0" presId="urn:microsoft.com/office/officeart/2005/8/layout/StepDownProcess"/>
    <dgm:cxn modelId="{0EFA9E69-ACE7-4EC5-9649-773FB93E4D8D}" type="presParOf" srcId="{F6D28536-60C9-4682-A929-49E2829B654B}" destId="{04F49575-6B59-49D6-B069-2EDA7B0735FA}" srcOrd="5" destOrd="0" presId="urn:microsoft.com/office/officeart/2005/8/layout/StepDownProcess"/>
    <dgm:cxn modelId="{0F92509E-2F9A-4525-9835-2055CD2847FC}" type="presParOf" srcId="{F6D28536-60C9-4682-A929-49E2829B654B}" destId="{FED94D9C-0235-4424-8C49-70E9D0547F68}" srcOrd="6" destOrd="0" presId="urn:microsoft.com/office/officeart/2005/8/layout/StepDownProcess"/>
    <dgm:cxn modelId="{4CC5915E-BC53-4CAE-B208-7ADB2DB14735}" type="presParOf" srcId="{FED94D9C-0235-4424-8C49-70E9D0547F68}" destId="{7143106F-7E13-46EF-8297-D8F30C0A060F}" srcOrd="0" destOrd="0" presId="urn:microsoft.com/office/officeart/2005/8/layout/StepDownProcess"/>
    <dgm:cxn modelId="{AAFE242C-E873-41D5-A4CD-5C0395CBBB9D}" type="presParOf" srcId="{FED94D9C-0235-4424-8C49-70E9D0547F68}" destId="{AC868852-59FE-4EED-9548-49A26CB6149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382414" y="927797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166539" y="24566"/>
          <a:ext cx="1371657" cy="960115"/>
        </a:xfrm>
        <a:prstGeom prst="roundRect">
          <a:avLst>
            <a:gd name="adj" fmla="val 1667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Einführung &amp; Grundlagen</a:t>
          </a:r>
        </a:p>
      </dsp:txBody>
      <dsp:txXfrm>
        <a:off x="213416" y="71443"/>
        <a:ext cx="1277903" cy="866361"/>
      </dsp:txXfrm>
    </dsp:sp>
    <dsp:sp modelId="{1DE1F5F1-F9B0-4793-BB8A-DB3FBBB9F230}">
      <dsp:nvSpPr>
        <dsp:cNvPr id="0" name=""/>
        <dsp:cNvSpPr/>
      </dsp:nvSpPr>
      <dsp:spPr>
        <a:xfrm>
          <a:off x="1607790" y="118292"/>
          <a:ext cx="317763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Woher stammen die Daten?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WasserBLIcK</a:t>
          </a:r>
          <a:r>
            <a:rPr lang="de-DE" sz="1200" kern="1200" dirty="0"/>
            <a:t>-Account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Datenmanagement der BfG</a:t>
          </a:r>
        </a:p>
      </dsp:txBody>
      <dsp:txXfrm>
        <a:off x="1607790" y="118292"/>
        <a:ext cx="3177636" cy="776007"/>
      </dsp:txXfrm>
    </dsp:sp>
    <dsp:sp modelId="{07B5A5B5-EA45-4DC2-B77A-51FBEB68BCA5}">
      <dsp:nvSpPr>
        <dsp:cNvPr id="0" name=""/>
        <dsp:cNvSpPr/>
      </dsp:nvSpPr>
      <dsp:spPr>
        <a:xfrm rot="5400000">
          <a:off x="2042869" y="2006324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826995" y="1103093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Schablonen-zugang</a:t>
          </a:r>
        </a:p>
      </dsp:txBody>
      <dsp:txXfrm>
        <a:off x="1873872" y="1149970"/>
        <a:ext cx="1277903" cy="866361"/>
      </dsp:txXfrm>
    </dsp:sp>
    <dsp:sp modelId="{4BEE7583-153C-44EA-97EA-0A139F08199F}">
      <dsp:nvSpPr>
        <dsp:cNvPr id="0" name=""/>
        <dsp:cNvSpPr/>
      </dsp:nvSpPr>
      <dsp:spPr>
        <a:xfrm>
          <a:off x="3210100" y="1236605"/>
          <a:ext cx="224982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Schablonenvorlagen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Change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Geometrie- vs. Sachdaten</a:t>
          </a:r>
        </a:p>
      </dsp:txBody>
      <dsp:txXfrm>
        <a:off x="3210100" y="1236605"/>
        <a:ext cx="2249826" cy="776007"/>
      </dsp:txXfrm>
    </dsp:sp>
    <dsp:sp modelId="{74AE5A39-AB1F-47EB-BB47-62B55B628434}">
      <dsp:nvSpPr>
        <dsp:cNvPr id="0" name=""/>
        <dsp:cNvSpPr/>
      </dsp:nvSpPr>
      <dsp:spPr>
        <a:xfrm rot="5400000">
          <a:off x="3703325" y="3084851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F06CC-1E19-444F-A7DD-855BD737F8F6}">
      <dsp:nvSpPr>
        <dsp:cNvPr id="0" name=""/>
        <dsp:cNvSpPr/>
      </dsp:nvSpPr>
      <dsp:spPr>
        <a:xfrm>
          <a:off x="3487450" y="2181620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Daten-vorbereitung</a:t>
          </a:r>
        </a:p>
      </dsp:txBody>
      <dsp:txXfrm>
        <a:off x="3534327" y="2228497"/>
        <a:ext cx="1277903" cy="866361"/>
      </dsp:txXfrm>
    </dsp:sp>
    <dsp:sp modelId="{D18F6D84-07A9-4611-8B97-EA8CF14495D8}">
      <dsp:nvSpPr>
        <dsp:cNvPr id="0" name=""/>
        <dsp:cNvSpPr/>
      </dsp:nvSpPr>
      <dsp:spPr>
        <a:xfrm>
          <a:off x="4859107" y="2273188"/>
          <a:ext cx="997612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Befüllung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Tipps &amp; Hinweise</a:t>
          </a:r>
        </a:p>
      </dsp:txBody>
      <dsp:txXfrm>
        <a:off x="4859107" y="2273188"/>
        <a:ext cx="997612" cy="776007"/>
      </dsp:txXfrm>
    </dsp:sp>
    <dsp:sp modelId="{7143106F-7E13-46EF-8297-D8F30C0A060F}">
      <dsp:nvSpPr>
        <dsp:cNvPr id="0" name=""/>
        <dsp:cNvSpPr/>
      </dsp:nvSpPr>
      <dsp:spPr>
        <a:xfrm>
          <a:off x="5147905" y="3260146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4. WasserBLIcK-Upload</a:t>
          </a:r>
        </a:p>
      </dsp:txBody>
      <dsp:txXfrm>
        <a:off x="5194782" y="3307023"/>
        <a:ext cx="1277903" cy="866361"/>
      </dsp:txXfrm>
    </dsp:sp>
    <dsp:sp modelId="{AC868852-59FE-4EED-9548-49A26CB6149C}">
      <dsp:nvSpPr>
        <dsp:cNvPr id="0" name=""/>
        <dsp:cNvSpPr/>
      </dsp:nvSpPr>
      <dsp:spPr>
        <a:xfrm>
          <a:off x="6524729" y="3321986"/>
          <a:ext cx="1320360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Unterschiede Neu- und Nachlieferung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Upload-Formular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Hochladen der Datei</a:t>
          </a:r>
        </a:p>
      </dsp:txBody>
      <dsp:txXfrm>
        <a:off x="6524729" y="3321986"/>
        <a:ext cx="1320360" cy="7760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650886" y="864704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350097" y="16106"/>
          <a:ext cx="1484636" cy="90204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Umgang mit Fehlermeldungen</a:t>
          </a:r>
        </a:p>
      </dsp:txBody>
      <dsp:txXfrm>
        <a:off x="394139" y="60148"/>
        <a:ext cx="1396552" cy="813957"/>
      </dsp:txXfrm>
    </dsp:sp>
    <dsp:sp modelId="{1DE1F5F1-F9B0-4793-BB8A-DB3FBBB9F230}">
      <dsp:nvSpPr>
        <dsp:cNvPr id="0" name=""/>
        <dsp:cNvSpPr/>
      </dsp:nvSpPr>
      <dsp:spPr>
        <a:xfrm>
          <a:off x="1802144" y="104163"/>
          <a:ext cx="2985432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Error.log-Datei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Probleme</a:t>
          </a:r>
        </a:p>
      </dsp:txBody>
      <dsp:txXfrm>
        <a:off x="1802144" y="104163"/>
        <a:ext cx="2985432" cy="729069"/>
      </dsp:txXfrm>
    </dsp:sp>
    <dsp:sp modelId="{07B5A5B5-EA45-4DC2-B77A-51FBEB68BCA5}">
      <dsp:nvSpPr>
        <dsp:cNvPr id="0" name=""/>
        <dsp:cNvSpPr/>
      </dsp:nvSpPr>
      <dsp:spPr>
        <a:xfrm rot="5400000">
          <a:off x="2159961" y="1877995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957144" y="1029397"/>
          <a:ext cx="1288690" cy="902041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Infos zum BWP 4</a:t>
          </a:r>
        </a:p>
      </dsp:txBody>
      <dsp:txXfrm>
        <a:off x="2001186" y="1073439"/>
        <a:ext cx="1200606" cy="813957"/>
      </dsp:txXfrm>
    </dsp:sp>
    <dsp:sp modelId="{4BEE7583-153C-44EA-97EA-0A139F08199F}">
      <dsp:nvSpPr>
        <dsp:cNvPr id="0" name=""/>
        <dsp:cNvSpPr/>
      </dsp:nvSpPr>
      <dsp:spPr>
        <a:xfrm>
          <a:off x="3478807" y="1154833"/>
          <a:ext cx="1669307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Was ist neu 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 laufen noch Abstimmungen?</a:t>
          </a:r>
        </a:p>
      </dsp:txBody>
      <dsp:txXfrm>
        <a:off x="3478807" y="1154833"/>
        <a:ext cx="1669307" cy="729069"/>
      </dsp:txXfrm>
    </dsp:sp>
    <dsp:sp modelId="{7C6F06CC-1E19-444F-A7DD-855BD737F8F6}">
      <dsp:nvSpPr>
        <dsp:cNvPr id="0" name=""/>
        <dsp:cNvSpPr/>
      </dsp:nvSpPr>
      <dsp:spPr>
        <a:xfrm>
          <a:off x="3564191" y="2077675"/>
          <a:ext cx="1288690" cy="902041"/>
        </a:xfrm>
        <a:prstGeom prst="roundRect">
          <a:avLst>
            <a:gd name="adj" fmla="val 1667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Unterstützungsangebote</a:t>
          </a:r>
        </a:p>
      </dsp:txBody>
      <dsp:txXfrm>
        <a:off x="3608233" y="2121717"/>
        <a:ext cx="1200606" cy="813957"/>
      </dsp:txXfrm>
    </dsp:sp>
    <dsp:sp modelId="{4CD79A71-EC3C-40A6-896B-5233187D271B}">
      <dsp:nvSpPr>
        <dsp:cNvPr id="0" name=""/>
        <dsp:cNvSpPr/>
      </dsp:nvSpPr>
      <dsp:spPr>
        <a:xfrm>
          <a:off x="4854296" y="1997069"/>
          <a:ext cx="1634637" cy="97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Statistiknavigator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Änderungsverfolgung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Classificationreporter</a:t>
          </a:r>
          <a:endParaRPr lang="de-DE" sz="1200" kern="1200" dirty="0"/>
        </a:p>
      </dsp:txBody>
      <dsp:txXfrm>
        <a:off x="4854296" y="1997069"/>
        <a:ext cx="1634637" cy="9711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85E61-4D1B-4975-A4CF-1BB624AA35D1}">
      <dsp:nvSpPr>
        <dsp:cNvPr id="0" name=""/>
        <dsp:cNvSpPr/>
      </dsp:nvSpPr>
      <dsp:spPr>
        <a:xfrm>
          <a:off x="2989" y="85281"/>
          <a:ext cx="2914976" cy="7234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Freigabestufe 1 = </a:t>
          </a:r>
          <a:r>
            <a:rPr lang="de-DE" sz="2000" kern="1200" dirty="0" err="1"/>
            <a:t>Unclassified</a:t>
          </a:r>
          <a:endParaRPr lang="de-DE" sz="2000" kern="1200" dirty="0"/>
        </a:p>
      </dsp:txBody>
      <dsp:txXfrm>
        <a:off x="2989" y="85281"/>
        <a:ext cx="2914976" cy="723497"/>
      </dsp:txXfrm>
    </dsp:sp>
    <dsp:sp modelId="{0AE275DC-EEB2-41F7-AE89-43033190F9A4}">
      <dsp:nvSpPr>
        <dsp:cNvPr id="0" name=""/>
        <dsp:cNvSpPr/>
      </dsp:nvSpPr>
      <dsp:spPr>
        <a:xfrm>
          <a:off x="2989" y="808778"/>
          <a:ext cx="2914976" cy="31292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Daten werden z.B. für Veröffentlichungen nachgenutzt, z.B. WKSB, Geoportal, Kartenanwendungen, OpenData, INSPIRE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Daten sind über WasserBLIcK für die Öffentlichkeit exportierbar</a:t>
          </a:r>
        </a:p>
      </dsp:txBody>
      <dsp:txXfrm>
        <a:off x="2989" y="808778"/>
        <a:ext cx="2914976" cy="3129299"/>
      </dsp:txXfrm>
    </dsp:sp>
    <dsp:sp modelId="{87730415-82B8-431B-B4B2-2F43DC5498DC}">
      <dsp:nvSpPr>
        <dsp:cNvPr id="0" name=""/>
        <dsp:cNvSpPr/>
      </dsp:nvSpPr>
      <dsp:spPr>
        <a:xfrm>
          <a:off x="3326062" y="85281"/>
          <a:ext cx="2914976" cy="723497"/>
        </a:xfrm>
        <a:prstGeom prst="rect">
          <a:avLst/>
        </a:prstGeom>
        <a:gradFill rotWithShape="0">
          <a:gsLst>
            <a:gs pos="0">
              <a:schemeClr val="accent2">
                <a:hueOff val="-665912"/>
                <a:satOff val="-293"/>
                <a:lumOff val="784"/>
                <a:alphaOff val="0"/>
                <a:shade val="85000"/>
                <a:satMod val="130000"/>
              </a:schemeClr>
            </a:gs>
            <a:gs pos="34000">
              <a:schemeClr val="accent2">
                <a:hueOff val="-665912"/>
                <a:satOff val="-293"/>
                <a:lumOff val="784"/>
                <a:alphaOff val="0"/>
                <a:shade val="87000"/>
                <a:satMod val="125000"/>
              </a:schemeClr>
            </a:gs>
            <a:gs pos="70000">
              <a:schemeClr val="accent2">
                <a:hueOff val="-665912"/>
                <a:satOff val="-293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665912"/>
                <a:satOff val="-293"/>
                <a:lumOff val="78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Freigabestufe 2 = </a:t>
          </a:r>
          <a:r>
            <a:rPr lang="de-DE" sz="2000" kern="1200" dirty="0" err="1"/>
            <a:t>Restricted</a:t>
          </a:r>
          <a:endParaRPr lang="de-DE" sz="2000" kern="1200" dirty="0"/>
        </a:p>
      </dsp:txBody>
      <dsp:txXfrm>
        <a:off x="3326062" y="85281"/>
        <a:ext cx="2914976" cy="723497"/>
      </dsp:txXfrm>
    </dsp:sp>
    <dsp:sp modelId="{C4905DA1-FDD7-46FB-A470-A1E5B6E1283B}">
      <dsp:nvSpPr>
        <dsp:cNvPr id="0" name=""/>
        <dsp:cNvSpPr/>
      </dsp:nvSpPr>
      <dsp:spPr>
        <a:xfrm>
          <a:off x="3326062" y="808778"/>
          <a:ext cx="2914976" cy="3129299"/>
        </a:xfrm>
        <a:prstGeom prst="rect">
          <a:avLst/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Daten sind nur aufrufbar für </a:t>
          </a:r>
          <a:r>
            <a:rPr lang="de-DE" sz="2000" kern="1200" dirty="0" err="1"/>
            <a:t>Kolleg:innen</a:t>
          </a:r>
          <a:r>
            <a:rPr lang="de-DE" sz="2000" kern="1200" dirty="0"/>
            <a:t> der Wasserwirtschaft und UBA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Für Abstimmungszwecke einsehbar, z.B. Grenzbereiche</a:t>
          </a:r>
        </a:p>
      </dsp:txBody>
      <dsp:txXfrm>
        <a:off x="3326062" y="808778"/>
        <a:ext cx="2914976" cy="3129299"/>
      </dsp:txXfrm>
    </dsp:sp>
    <dsp:sp modelId="{00A4528D-218F-4ECD-A4A3-0A19E6BE126E}">
      <dsp:nvSpPr>
        <dsp:cNvPr id="0" name=""/>
        <dsp:cNvSpPr/>
      </dsp:nvSpPr>
      <dsp:spPr>
        <a:xfrm>
          <a:off x="6649135" y="85281"/>
          <a:ext cx="2914976" cy="723497"/>
        </a:xfrm>
        <a:prstGeom prst="rect">
          <a:avLst/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shade val="85000"/>
                <a:satMod val="130000"/>
              </a:schemeClr>
            </a:gs>
            <a:gs pos="34000">
              <a:schemeClr val="accent2">
                <a:hueOff val="-1331824"/>
                <a:satOff val="-586"/>
                <a:lumOff val="1569"/>
                <a:alphaOff val="0"/>
                <a:shade val="87000"/>
                <a:satMod val="125000"/>
              </a:schemeClr>
            </a:gs>
            <a:gs pos="70000">
              <a:schemeClr val="accent2">
                <a:hueOff val="-1331824"/>
                <a:satOff val="-586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Freigabestufe 3 = </a:t>
          </a:r>
          <a:r>
            <a:rPr lang="de-DE" sz="2000" kern="1200" dirty="0" err="1"/>
            <a:t>Confidential</a:t>
          </a:r>
          <a:endParaRPr lang="de-DE" sz="2000" kern="1200" dirty="0"/>
        </a:p>
      </dsp:txBody>
      <dsp:txXfrm>
        <a:off x="6649135" y="85281"/>
        <a:ext cx="2914976" cy="723497"/>
      </dsp:txXfrm>
    </dsp:sp>
    <dsp:sp modelId="{B6329480-4955-4EFF-852C-27BC393B3097}">
      <dsp:nvSpPr>
        <dsp:cNvPr id="0" name=""/>
        <dsp:cNvSpPr/>
      </dsp:nvSpPr>
      <dsp:spPr>
        <a:xfrm>
          <a:off x="6649135" y="808778"/>
          <a:ext cx="2914976" cy="3129299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Daten sind für niemanden einsehbar, inkl. Datenbereitsteller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Daten werden nur an EU-Kommission übermittelt. Daten sind nicht exportierbar</a:t>
          </a:r>
        </a:p>
      </dsp:txBody>
      <dsp:txXfrm>
        <a:off x="6649135" y="808778"/>
        <a:ext cx="2914976" cy="31292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382414" y="927797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166539" y="24566"/>
          <a:ext cx="1371657" cy="960115"/>
        </a:xfrm>
        <a:prstGeom prst="roundRect">
          <a:avLst>
            <a:gd name="adj" fmla="val 16670"/>
          </a:avLst>
        </a:prstGeom>
        <a:solidFill>
          <a:srgbClr val="A6D7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Einführung &amp; Grundlagen</a:t>
          </a:r>
        </a:p>
      </dsp:txBody>
      <dsp:txXfrm>
        <a:off x="213416" y="71443"/>
        <a:ext cx="1277903" cy="866361"/>
      </dsp:txXfrm>
    </dsp:sp>
    <dsp:sp modelId="{1DE1F5F1-F9B0-4793-BB8A-DB3FBBB9F230}">
      <dsp:nvSpPr>
        <dsp:cNvPr id="0" name=""/>
        <dsp:cNvSpPr/>
      </dsp:nvSpPr>
      <dsp:spPr>
        <a:xfrm>
          <a:off x="1607790" y="118292"/>
          <a:ext cx="317763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Woher stammen die Daten?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WasserBLIcK</a:t>
          </a:r>
          <a:r>
            <a:rPr lang="de-DE" sz="1200" kern="1200" dirty="0"/>
            <a:t>-Account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Datenmanagement der BfG</a:t>
          </a:r>
        </a:p>
      </dsp:txBody>
      <dsp:txXfrm>
        <a:off x="1607790" y="118292"/>
        <a:ext cx="3177636" cy="776007"/>
      </dsp:txXfrm>
    </dsp:sp>
    <dsp:sp modelId="{07B5A5B5-EA45-4DC2-B77A-51FBEB68BCA5}">
      <dsp:nvSpPr>
        <dsp:cNvPr id="0" name=""/>
        <dsp:cNvSpPr/>
      </dsp:nvSpPr>
      <dsp:spPr>
        <a:xfrm rot="5400000">
          <a:off x="2042869" y="2006324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826995" y="1103093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Schablonen-zugang</a:t>
          </a:r>
        </a:p>
      </dsp:txBody>
      <dsp:txXfrm>
        <a:off x="1873872" y="1149970"/>
        <a:ext cx="1277903" cy="866361"/>
      </dsp:txXfrm>
    </dsp:sp>
    <dsp:sp modelId="{4BEE7583-153C-44EA-97EA-0A139F08199F}">
      <dsp:nvSpPr>
        <dsp:cNvPr id="0" name=""/>
        <dsp:cNvSpPr/>
      </dsp:nvSpPr>
      <dsp:spPr>
        <a:xfrm>
          <a:off x="3210100" y="1236605"/>
          <a:ext cx="224982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Schablonenvorlagen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Change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Geometrie- vs. Sachdaten</a:t>
          </a:r>
        </a:p>
      </dsp:txBody>
      <dsp:txXfrm>
        <a:off x="3210100" y="1236605"/>
        <a:ext cx="2249826" cy="776007"/>
      </dsp:txXfrm>
    </dsp:sp>
    <dsp:sp modelId="{74AE5A39-AB1F-47EB-BB47-62B55B628434}">
      <dsp:nvSpPr>
        <dsp:cNvPr id="0" name=""/>
        <dsp:cNvSpPr/>
      </dsp:nvSpPr>
      <dsp:spPr>
        <a:xfrm rot="5400000">
          <a:off x="3703325" y="3084851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F06CC-1E19-444F-A7DD-855BD737F8F6}">
      <dsp:nvSpPr>
        <dsp:cNvPr id="0" name=""/>
        <dsp:cNvSpPr/>
      </dsp:nvSpPr>
      <dsp:spPr>
        <a:xfrm>
          <a:off x="3487450" y="2181620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Daten-vorbereitung</a:t>
          </a:r>
        </a:p>
      </dsp:txBody>
      <dsp:txXfrm>
        <a:off x="3534327" y="2228497"/>
        <a:ext cx="1277903" cy="866361"/>
      </dsp:txXfrm>
    </dsp:sp>
    <dsp:sp modelId="{D18F6D84-07A9-4611-8B97-EA8CF14495D8}">
      <dsp:nvSpPr>
        <dsp:cNvPr id="0" name=""/>
        <dsp:cNvSpPr/>
      </dsp:nvSpPr>
      <dsp:spPr>
        <a:xfrm>
          <a:off x="4859107" y="2273188"/>
          <a:ext cx="997612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Befüllung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Tipps &amp; Hinweise</a:t>
          </a:r>
        </a:p>
      </dsp:txBody>
      <dsp:txXfrm>
        <a:off x="4859107" y="2273188"/>
        <a:ext cx="997612" cy="776007"/>
      </dsp:txXfrm>
    </dsp:sp>
    <dsp:sp modelId="{7143106F-7E13-46EF-8297-D8F30C0A060F}">
      <dsp:nvSpPr>
        <dsp:cNvPr id="0" name=""/>
        <dsp:cNvSpPr/>
      </dsp:nvSpPr>
      <dsp:spPr>
        <a:xfrm>
          <a:off x="5147905" y="3260146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4. WasserBLIcK-Upload</a:t>
          </a:r>
        </a:p>
      </dsp:txBody>
      <dsp:txXfrm>
        <a:off x="5194782" y="3307023"/>
        <a:ext cx="1277903" cy="866361"/>
      </dsp:txXfrm>
    </dsp:sp>
    <dsp:sp modelId="{AC868852-59FE-4EED-9548-49A26CB6149C}">
      <dsp:nvSpPr>
        <dsp:cNvPr id="0" name=""/>
        <dsp:cNvSpPr/>
      </dsp:nvSpPr>
      <dsp:spPr>
        <a:xfrm>
          <a:off x="6524729" y="3321986"/>
          <a:ext cx="1320360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Unterschiede Neu- und Nachlieferung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Upload-Formular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Hochladen der Datei</a:t>
          </a:r>
        </a:p>
      </dsp:txBody>
      <dsp:txXfrm>
        <a:off x="6524729" y="3321986"/>
        <a:ext cx="1320360" cy="7760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650886" y="864704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350097" y="16106"/>
          <a:ext cx="1484636" cy="902041"/>
        </a:xfrm>
        <a:prstGeom prst="roundRect">
          <a:avLst>
            <a:gd name="adj" fmla="val 1667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Umgang mit Fehlermeldungen</a:t>
          </a:r>
        </a:p>
      </dsp:txBody>
      <dsp:txXfrm>
        <a:off x="394139" y="60148"/>
        <a:ext cx="1396552" cy="813957"/>
      </dsp:txXfrm>
    </dsp:sp>
    <dsp:sp modelId="{1DE1F5F1-F9B0-4793-BB8A-DB3FBBB9F230}">
      <dsp:nvSpPr>
        <dsp:cNvPr id="0" name=""/>
        <dsp:cNvSpPr/>
      </dsp:nvSpPr>
      <dsp:spPr>
        <a:xfrm>
          <a:off x="1802144" y="104163"/>
          <a:ext cx="2985432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Error.log-Datei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Probleme</a:t>
          </a:r>
        </a:p>
      </dsp:txBody>
      <dsp:txXfrm>
        <a:off x="1802144" y="104163"/>
        <a:ext cx="2985432" cy="729069"/>
      </dsp:txXfrm>
    </dsp:sp>
    <dsp:sp modelId="{07B5A5B5-EA45-4DC2-B77A-51FBEB68BCA5}">
      <dsp:nvSpPr>
        <dsp:cNvPr id="0" name=""/>
        <dsp:cNvSpPr/>
      </dsp:nvSpPr>
      <dsp:spPr>
        <a:xfrm rot="5400000">
          <a:off x="2159961" y="1877995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957144" y="1029397"/>
          <a:ext cx="1288690" cy="902041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Infos zum BWP 4</a:t>
          </a:r>
        </a:p>
      </dsp:txBody>
      <dsp:txXfrm>
        <a:off x="2001186" y="1073439"/>
        <a:ext cx="1200606" cy="813957"/>
      </dsp:txXfrm>
    </dsp:sp>
    <dsp:sp modelId="{4BEE7583-153C-44EA-97EA-0A139F08199F}">
      <dsp:nvSpPr>
        <dsp:cNvPr id="0" name=""/>
        <dsp:cNvSpPr/>
      </dsp:nvSpPr>
      <dsp:spPr>
        <a:xfrm>
          <a:off x="3478807" y="1154833"/>
          <a:ext cx="1669307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Was ist neu 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 laufen noch Abstimmungen?</a:t>
          </a:r>
        </a:p>
      </dsp:txBody>
      <dsp:txXfrm>
        <a:off x="3478807" y="1154833"/>
        <a:ext cx="1669307" cy="729069"/>
      </dsp:txXfrm>
    </dsp:sp>
    <dsp:sp modelId="{7C6F06CC-1E19-444F-A7DD-855BD737F8F6}">
      <dsp:nvSpPr>
        <dsp:cNvPr id="0" name=""/>
        <dsp:cNvSpPr/>
      </dsp:nvSpPr>
      <dsp:spPr>
        <a:xfrm>
          <a:off x="3564191" y="2077675"/>
          <a:ext cx="1288690" cy="902041"/>
        </a:xfrm>
        <a:prstGeom prst="roundRect">
          <a:avLst>
            <a:gd name="adj" fmla="val 1667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Unterstützungsangebote</a:t>
          </a:r>
        </a:p>
      </dsp:txBody>
      <dsp:txXfrm>
        <a:off x="3608233" y="2121717"/>
        <a:ext cx="1200606" cy="813957"/>
      </dsp:txXfrm>
    </dsp:sp>
    <dsp:sp modelId="{4CD79A71-EC3C-40A6-896B-5233187D271B}">
      <dsp:nvSpPr>
        <dsp:cNvPr id="0" name=""/>
        <dsp:cNvSpPr/>
      </dsp:nvSpPr>
      <dsp:spPr>
        <a:xfrm>
          <a:off x="4854296" y="1997069"/>
          <a:ext cx="1634637" cy="97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Statistiknavigator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Änderungsverfolgung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Classificationreporter</a:t>
          </a:r>
          <a:endParaRPr lang="de-DE" sz="1200" kern="1200" dirty="0"/>
        </a:p>
      </dsp:txBody>
      <dsp:txXfrm>
        <a:off x="4854296" y="1997069"/>
        <a:ext cx="1634637" cy="9711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382414" y="927797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166539" y="24566"/>
          <a:ext cx="1371657" cy="960115"/>
        </a:xfrm>
        <a:prstGeom prst="roundRect">
          <a:avLst>
            <a:gd name="adj" fmla="val 16670"/>
          </a:avLst>
        </a:prstGeom>
        <a:solidFill>
          <a:srgbClr val="A6D7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Einführung &amp; Grundlagen</a:t>
          </a:r>
        </a:p>
      </dsp:txBody>
      <dsp:txXfrm>
        <a:off x="213416" y="71443"/>
        <a:ext cx="1277903" cy="866361"/>
      </dsp:txXfrm>
    </dsp:sp>
    <dsp:sp modelId="{1DE1F5F1-F9B0-4793-BB8A-DB3FBBB9F230}">
      <dsp:nvSpPr>
        <dsp:cNvPr id="0" name=""/>
        <dsp:cNvSpPr/>
      </dsp:nvSpPr>
      <dsp:spPr>
        <a:xfrm>
          <a:off x="1607790" y="118292"/>
          <a:ext cx="317763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Woher stammen die Daten?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WasserBLIcK</a:t>
          </a:r>
          <a:r>
            <a:rPr lang="de-DE" sz="1200" kern="1200" dirty="0"/>
            <a:t>-Account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Datenmanagement der BfG</a:t>
          </a:r>
        </a:p>
      </dsp:txBody>
      <dsp:txXfrm>
        <a:off x="1607790" y="118292"/>
        <a:ext cx="3177636" cy="776007"/>
      </dsp:txXfrm>
    </dsp:sp>
    <dsp:sp modelId="{07B5A5B5-EA45-4DC2-B77A-51FBEB68BCA5}">
      <dsp:nvSpPr>
        <dsp:cNvPr id="0" name=""/>
        <dsp:cNvSpPr/>
      </dsp:nvSpPr>
      <dsp:spPr>
        <a:xfrm rot="5400000">
          <a:off x="2042869" y="2006324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826995" y="1103093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Schablonen-zugang</a:t>
          </a:r>
        </a:p>
      </dsp:txBody>
      <dsp:txXfrm>
        <a:off x="1873872" y="1149970"/>
        <a:ext cx="1277903" cy="866361"/>
      </dsp:txXfrm>
    </dsp:sp>
    <dsp:sp modelId="{4BEE7583-153C-44EA-97EA-0A139F08199F}">
      <dsp:nvSpPr>
        <dsp:cNvPr id="0" name=""/>
        <dsp:cNvSpPr/>
      </dsp:nvSpPr>
      <dsp:spPr>
        <a:xfrm>
          <a:off x="3210100" y="1236605"/>
          <a:ext cx="224982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Schablonenvorlagen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Change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Geometrie- vs. Sachdaten</a:t>
          </a:r>
        </a:p>
      </dsp:txBody>
      <dsp:txXfrm>
        <a:off x="3210100" y="1236605"/>
        <a:ext cx="2249826" cy="776007"/>
      </dsp:txXfrm>
    </dsp:sp>
    <dsp:sp modelId="{74AE5A39-AB1F-47EB-BB47-62B55B628434}">
      <dsp:nvSpPr>
        <dsp:cNvPr id="0" name=""/>
        <dsp:cNvSpPr/>
      </dsp:nvSpPr>
      <dsp:spPr>
        <a:xfrm rot="5400000">
          <a:off x="3703325" y="3084851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F06CC-1E19-444F-A7DD-855BD737F8F6}">
      <dsp:nvSpPr>
        <dsp:cNvPr id="0" name=""/>
        <dsp:cNvSpPr/>
      </dsp:nvSpPr>
      <dsp:spPr>
        <a:xfrm>
          <a:off x="3487450" y="2181620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Daten-vorbereitung</a:t>
          </a:r>
        </a:p>
      </dsp:txBody>
      <dsp:txXfrm>
        <a:off x="3534327" y="2228497"/>
        <a:ext cx="1277903" cy="866361"/>
      </dsp:txXfrm>
    </dsp:sp>
    <dsp:sp modelId="{D18F6D84-07A9-4611-8B97-EA8CF14495D8}">
      <dsp:nvSpPr>
        <dsp:cNvPr id="0" name=""/>
        <dsp:cNvSpPr/>
      </dsp:nvSpPr>
      <dsp:spPr>
        <a:xfrm>
          <a:off x="4859107" y="2273188"/>
          <a:ext cx="997612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Befüllung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Tipps &amp; Hinweise</a:t>
          </a:r>
        </a:p>
      </dsp:txBody>
      <dsp:txXfrm>
        <a:off x="4859107" y="2273188"/>
        <a:ext cx="997612" cy="776007"/>
      </dsp:txXfrm>
    </dsp:sp>
    <dsp:sp modelId="{7143106F-7E13-46EF-8297-D8F30C0A060F}">
      <dsp:nvSpPr>
        <dsp:cNvPr id="0" name=""/>
        <dsp:cNvSpPr/>
      </dsp:nvSpPr>
      <dsp:spPr>
        <a:xfrm>
          <a:off x="5147905" y="3260146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4. WasserBLIcK-Upload</a:t>
          </a:r>
        </a:p>
      </dsp:txBody>
      <dsp:txXfrm>
        <a:off x="5194782" y="3307023"/>
        <a:ext cx="1277903" cy="866361"/>
      </dsp:txXfrm>
    </dsp:sp>
    <dsp:sp modelId="{AC868852-59FE-4EED-9548-49A26CB6149C}">
      <dsp:nvSpPr>
        <dsp:cNvPr id="0" name=""/>
        <dsp:cNvSpPr/>
      </dsp:nvSpPr>
      <dsp:spPr>
        <a:xfrm>
          <a:off x="6524729" y="3321986"/>
          <a:ext cx="1320360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Unterschiede Neu- und Nachlieferung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Upload-Formular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Hochladen der Datei</a:t>
          </a:r>
        </a:p>
      </dsp:txBody>
      <dsp:txXfrm>
        <a:off x="6524729" y="3321986"/>
        <a:ext cx="1320360" cy="7760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650886" y="864704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350097" y="16106"/>
          <a:ext cx="1484636" cy="90204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Umgang mit Fehlermeldungen</a:t>
          </a:r>
        </a:p>
      </dsp:txBody>
      <dsp:txXfrm>
        <a:off x="394139" y="60148"/>
        <a:ext cx="1396552" cy="813957"/>
      </dsp:txXfrm>
    </dsp:sp>
    <dsp:sp modelId="{1DE1F5F1-F9B0-4793-BB8A-DB3FBBB9F230}">
      <dsp:nvSpPr>
        <dsp:cNvPr id="0" name=""/>
        <dsp:cNvSpPr/>
      </dsp:nvSpPr>
      <dsp:spPr>
        <a:xfrm>
          <a:off x="1802144" y="104163"/>
          <a:ext cx="2985432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Error.log-Datei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Probleme</a:t>
          </a:r>
        </a:p>
      </dsp:txBody>
      <dsp:txXfrm>
        <a:off x="1802144" y="104163"/>
        <a:ext cx="2985432" cy="729069"/>
      </dsp:txXfrm>
    </dsp:sp>
    <dsp:sp modelId="{07B5A5B5-EA45-4DC2-B77A-51FBEB68BCA5}">
      <dsp:nvSpPr>
        <dsp:cNvPr id="0" name=""/>
        <dsp:cNvSpPr/>
      </dsp:nvSpPr>
      <dsp:spPr>
        <a:xfrm rot="5400000">
          <a:off x="2159961" y="1877995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957144" y="1029397"/>
          <a:ext cx="1288690" cy="902041"/>
        </a:xfrm>
        <a:prstGeom prst="roundRect">
          <a:avLst>
            <a:gd name="adj" fmla="val 1667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Infos zum BWP 4</a:t>
          </a:r>
        </a:p>
      </dsp:txBody>
      <dsp:txXfrm>
        <a:off x="2001186" y="1073439"/>
        <a:ext cx="1200606" cy="813957"/>
      </dsp:txXfrm>
    </dsp:sp>
    <dsp:sp modelId="{4BEE7583-153C-44EA-97EA-0A139F08199F}">
      <dsp:nvSpPr>
        <dsp:cNvPr id="0" name=""/>
        <dsp:cNvSpPr/>
      </dsp:nvSpPr>
      <dsp:spPr>
        <a:xfrm>
          <a:off x="3478807" y="1154833"/>
          <a:ext cx="1669307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Was ist neu 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 laufen noch Abstimmungen?</a:t>
          </a:r>
        </a:p>
      </dsp:txBody>
      <dsp:txXfrm>
        <a:off x="3478807" y="1154833"/>
        <a:ext cx="1669307" cy="729069"/>
      </dsp:txXfrm>
    </dsp:sp>
    <dsp:sp modelId="{7C6F06CC-1E19-444F-A7DD-855BD737F8F6}">
      <dsp:nvSpPr>
        <dsp:cNvPr id="0" name=""/>
        <dsp:cNvSpPr/>
      </dsp:nvSpPr>
      <dsp:spPr>
        <a:xfrm>
          <a:off x="3564191" y="2077675"/>
          <a:ext cx="1288690" cy="902041"/>
        </a:xfrm>
        <a:prstGeom prst="roundRect">
          <a:avLst>
            <a:gd name="adj" fmla="val 1667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Unterstützungsangebote</a:t>
          </a:r>
        </a:p>
      </dsp:txBody>
      <dsp:txXfrm>
        <a:off x="3608233" y="2121717"/>
        <a:ext cx="1200606" cy="813957"/>
      </dsp:txXfrm>
    </dsp:sp>
    <dsp:sp modelId="{4CD79A71-EC3C-40A6-896B-5233187D271B}">
      <dsp:nvSpPr>
        <dsp:cNvPr id="0" name=""/>
        <dsp:cNvSpPr/>
      </dsp:nvSpPr>
      <dsp:spPr>
        <a:xfrm>
          <a:off x="4854296" y="1997069"/>
          <a:ext cx="1634637" cy="97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Statistiknavigator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Änderungsverfolgung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Classificationreporter</a:t>
          </a:r>
          <a:endParaRPr lang="de-DE" sz="1200" kern="1200" dirty="0"/>
        </a:p>
      </dsp:txBody>
      <dsp:txXfrm>
        <a:off x="4854296" y="1997069"/>
        <a:ext cx="1634637" cy="9711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20EB8-2856-48E5-8ECB-11A27D62EFE4}">
      <dsp:nvSpPr>
        <dsp:cNvPr id="0" name=""/>
        <dsp:cNvSpPr/>
      </dsp:nvSpPr>
      <dsp:spPr>
        <a:xfrm>
          <a:off x="0" y="1206817"/>
          <a:ext cx="10058399" cy="160909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3F5DD-EA7D-453C-856E-54577ACE4048}">
      <dsp:nvSpPr>
        <dsp:cNvPr id="0" name=""/>
        <dsp:cNvSpPr/>
      </dsp:nvSpPr>
      <dsp:spPr>
        <a:xfrm>
          <a:off x="99" y="0"/>
          <a:ext cx="2960779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1. Ad-hoc Treffen (04.03.2026):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- </a:t>
          </a:r>
          <a:r>
            <a:rPr lang="de-DE" sz="1800" b="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Protected</a:t>
          </a: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Areas</a:t>
          </a:r>
          <a:b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- Programme </a:t>
          </a:r>
          <a:r>
            <a:rPr lang="de-DE" sz="1800" b="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of</a:t>
          </a: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de-DE" sz="1800" b="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measures</a:t>
          </a:r>
          <a:b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- </a:t>
          </a:r>
          <a:r>
            <a:rPr lang="de-DE" sz="1800" b="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Economic</a:t>
          </a: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de-DE" sz="1800" b="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analysis</a:t>
          </a:r>
          <a:b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- RBDs and </a:t>
          </a:r>
          <a:r>
            <a:rPr lang="de-DE" sz="1800" b="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Competent</a:t>
          </a:r>
          <a:r>
            <a:rPr lang="de-DE" sz="1800" b="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de-DE" sz="1800" b="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Authorities</a:t>
          </a:r>
          <a:endParaRPr lang="de-DE" sz="18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9" y="0"/>
        <a:ext cx="2960779" cy="1609090"/>
      </dsp:txXfrm>
    </dsp:sp>
    <dsp:sp modelId="{5584D919-8A12-4595-B809-6483ACB6CD58}">
      <dsp:nvSpPr>
        <dsp:cNvPr id="0" name=""/>
        <dsp:cNvSpPr/>
      </dsp:nvSpPr>
      <dsp:spPr>
        <a:xfrm>
          <a:off x="1279352" y="1810226"/>
          <a:ext cx="402272" cy="402272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63B8D-61F7-4D15-B764-4892FDF0D3C1}">
      <dsp:nvSpPr>
        <dsp:cNvPr id="0" name=""/>
        <dsp:cNvSpPr/>
      </dsp:nvSpPr>
      <dsp:spPr>
        <a:xfrm>
          <a:off x="3057570" y="2413634"/>
          <a:ext cx="1933835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2. Ad-hoc Treffen (22.04.2026):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- Monitoring</a:t>
          </a:r>
          <a:br>
            <a:rPr lang="de-DE" sz="1800" b="0" kern="1200" dirty="0"/>
          </a:br>
          <a:r>
            <a:rPr lang="de-DE" sz="1800" b="0" kern="1200" dirty="0"/>
            <a:t>- </a:t>
          </a:r>
          <a:r>
            <a:rPr lang="de-DE" sz="1800" b="0" kern="1200" dirty="0" err="1"/>
            <a:t>Water</a:t>
          </a:r>
          <a:r>
            <a:rPr lang="de-DE" sz="1800" b="0" kern="1200" dirty="0"/>
            <a:t> </a:t>
          </a:r>
          <a:r>
            <a:rPr lang="de-DE" sz="1800" b="0" kern="1200" dirty="0" err="1"/>
            <a:t>Quantitify</a:t>
          </a:r>
          <a:br>
            <a:rPr lang="de-DE" sz="1800" b="0" kern="1200" dirty="0"/>
          </a:br>
          <a:r>
            <a:rPr lang="de-DE" sz="1800" b="0" kern="1200" dirty="0"/>
            <a:t>- </a:t>
          </a:r>
          <a:r>
            <a:rPr lang="de-DE" sz="1800" b="0" kern="1200" dirty="0" err="1"/>
            <a:t>Exemptions</a:t>
          </a:r>
          <a:br>
            <a:rPr lang="de-DE" sz="1800" b="1" kern="1200" dirty="0"/>
          </a:br>
          <a:endParaRPr lang="de-DE" sz="1800" kern="1200" dirty="0">
            <a:highlight>
              <a:srgbClr val="FFFF00"/>
            </a:highlight>
          </a:endParaRPr>
        </a:p>
      </dsp:txBody>
      <dsp:txXfrm>
        <a:off x="3057570" y="2413634"/>
        <a:ext cx="1933835" cy="1609090"/>
      </dsp:txXfrm>
    </dsp:sp>
    <dsp:sp modelId="{A4A813E4-3AB5-43F9-9BD9-90B350D04C73}">
      <dsp:nvSpPr>
        <dsp:cNvPr id="0" name=""/>
        <dsp:cNvSpPr/>
      </dsp:nvSpPr>
      <dsp:spPr>
        <a:xfrm>
          <a:off x="3823352" y="1810226"/>
          <a:ext cx="402272" cy="402272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C871F-AD95-4AF0-AA8B-143B980E1BFB}">
      <dsp:nvSpPr>
        <dsp:cNvPr id="0" name=""/>
        <dsp:cNvSpPr/>
      </dsp:nvSpPr>
      <dsp:spPr>
        <a:xfrm>
          <a:off x="5088097" y="0"/>
          <a:ext cx="1933835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WG DIS-Sitzung (08.06.2026):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- </a:t>
          </a:r>
          <a:r>
            <a:rPr lang="de-DE" sz="1800" b="0" kern="1200" dirty="0" err="1"/>
            <a:t>Water</a:t>
          </a:r>
          <a:r>
            <a:rPr lang="de-DE" sz="1800" b="0" kern="1200" dirty="0"/>
            <a:t> </a:t>
          </a:r>
          <a:r>
            <a:rPr lang="de-DE" sz="1800" b="0" kern="1200" dirty="0" err="1"/>
            <a:t>body</a:t>
          </a:r>
          <a:r>
            <a:rPr lang="de-DE" sz="1800" b="0" kern="1200" dirty="0"/>
            <a:t> </a:t>
          </a:r>
          <a:r>
            <a:rPr lang="de-DE" sz="1800" b="0" kern="1200" dirty="0" err="1"/>
            <a:t>data</a:t>
          </a:r>
          <a:br>
            <a:rPr lang="de-DE" sz="1800" b="0" kern="1200" dirty="0"/>
          </a:br>
          <a:r>
            <a:rPr lang="de-DE" sz="1800" b="0" kern="1200" dirty="0"/>
            <a:t>- </a:t>
          </a:r>
          <a:r>
            <a:rPr lang="de-DE" sz="1800" b="0" kern="1200" dirty="0" err="1"/>
            <a:t>Methodologies</a:t>
          </a:r>
          <a:endParaRPr lang="de-DE" sz="1800" b="0" kern="1200" dirty="0">
            <a:highlight>
              <a:srgbClr val="FFFF00"/>
            </a:highlight>
          </a:endParaRPr>
        </a:p>
      </dsp:txBody>
      <dsp:txXfrm>
        <a:off x="5088097" y="0"/>
        <a:ext cx="1933835" cy="1609090"/>
      </dsp:txXfrm>
    </dsp:sp>
    <dsp:sp modelId="{EF75DFB5-059F-4A57-920C-0EFB53405FBB}">
      <dsp:nvSpPr>
        <dsp:cNvPr id="0" name=""/>
        <dsp:cNvSpPr/>
      </dsp:nvSpPr>
      <dsp:spPr>
        <a:xfrm>
          <a:off x="5853879" y="1810226"/>
          <a:ext cx="402272" cy="402272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E37B6-2B53-4FB6-A2CB-29CE687A5D9E}">
      <dsp:nvSpPr>
        <dsp:cNvPr id="0" name=""/>
        <dsp:cNvSpPr/>
      </dsp:nvSpPr>
      <dsp:spPr>
        <a:xfrm>
          <a:off x="7118625" y="2413634"/>
          <a:ext cx="1933835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Mitte / Ende Juni 2026: </a:t>
          </a:r>
          <a:br>
            <a:rPr lang="de-DE" sz="1800" b="0" kern="1200" dirty="0"/>
          </a:br>
          <a:r>
            <a:rPr lang="de-DE" sz="1800" b="0" kern="1200" dirty="0"/>
            <a:t>Veröffentlichung nach Treffen der Wasserdirektoren</a:t>
          </a:r>
        </a:p>
      </dsp:txBody>
      <dsp:txXfrm>
        <a:off x="7118625" y="2413634"/>
        <a:ext cx="1933835" cy="1609090"/>
      </dsp:txXfrm>
    </dsp:sp>
    <dsp:sp modelId="{E74D6F21-4D91-492E-B3DE-BAEC5B0789ED}">
      <dsp:nvSpPr>
        <dsp:cNvPr id="0" name=""/>
        <dsp:cNvSpPr/>
      </dsp:nvSpPr>
      <dsp:spPr>
        <a:xfrm>
          <a:off x="7884406" y="1810226"/>
          <a:ext cx="402272" cy="402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20EB8-2856-48E5-8ECB-11A27D62EFE4}">
      <dsp:nvSpPr>
        <dsp:cNvPr id="0" name=""/>
        <dsp:cNvSpPr/>
      </dsp:nvSpPr>
      <dsp:spPr>
        <a:xfrm>
          <a:off x="0" y="1206817"/>
          <a:ext cx="10058399" cy="160909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3F5DD-EA7D-453C-856E-54577ACE4048}">
      <dsp:nvSpPr>
        <dsp:cNvPr id="0" name=""/>
        <dsp:cNvSpPr/>
      </dsp:nvSpPr>
      <dsp:spPr>
        <a:xfrm>
          <a:off x="2627" y="0"/>
          <a:ext cx="1972725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28.04.2026: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9-11 Uhr VIKO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WasserBLIcK Upload-Workshop</a:t>
          </a:r>
        </a:p>
      </dsp:txBody>
      <dsp:txXfrm>
        <a:off x="2627" y="0"/>
        <a:ext cx="1972725" cy="1609090"/>
      </dsp:txXfrm>
    </dsp:sp>
    <dsp:sp modelId="{5584D919-8A12-4595-B809-6483ACB6CD58}">
      <dsp:nvSpPr>
        <dsp:cNvPr id="0" name=""/>
        <dsp:cNvSpPr/>
      </dsp:nvSpPr>
      <dsp:spPr>
        <a:xfrm>
          <a:off x="787854" y="1810226"/>
          <a:ext cx="402272" cy="402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1BC84-4690-42F5-BE4C-A94CDCDB02A4}">
      <dsp:nvSpPr>
        <dsp:cNvPr id="0" name=""/>
        <dsp:cNvSpPr/>
      </dsp:nvSpPr>
      <dsp:spPr>
        <a:xfrm>
          <a:off x="2039777" y="2413634"/>
          <a:ext cx="2332406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16.06.2026: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10-11 Uhr VIKO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Offene Sprechstunde WasserBLIcK-Upload</a:t>
          </a:r>
          <a:endParaRPr lang="de-DE" sz="1800" kern="1200" dirty="0">
            <a:highlight>
              <a:srgbClr val="FFFF00"/>
            </a:highlight>
          </a:endParaRPr>
        </a:p>
      </dsp:txBody>
      <dsp:txXfrm>
        <a:off x="2039777" y="2413634"/>
        <a:ext cx="2332406" cy="1609090"/>
      </dsp:txXfrm>
    </dsp:sp>
    <dsp:sp modelId="{D238846F-0584-4E13-AC51-CC1D65EC2CAD}">
      <dsp:nvSpPr>
        <dsp:cNvPr id="0" name=""/>
        <dsp:cNvSpPr/>
      </dsp:nvSpPr>
      <dsp:spPr>
        <a:xfrm>
          <a:off x="3004844" y="1810226"/>
          <a:ext cx="402272" cy="402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101FA-D663-4B06-8B6B-D420CCD827DE}">
      <dsp:nvSpPr>
        <dsp:cNvPr id="0" name=""/>
        <dsp:cNvSpPr/>
      </dsp:nvSpPr>
      <dsp:spPr>
        <a:xfrm>
          <a:off x="4436607" y="0"/>
          <a:ext cx="2595785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01.08.2026: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Vollständiger End-Upload der Bundesländer zum BWP 4 –Entwurf (national)</a:t>
          </a:r>
          <a:endParaRPr lang="de-DE" sz="1800" b="0" kern="1200" dirty="0">
            <a:highlight>
              <a:srgbClr val="FFFF00"/>
            </a:highlight>
          </a:endParaRPr>
        </a:p>
      </dsp:txBody>
      <dsp:txXfrm>
        <a:off x="4436607" y="0"/>
        <a:ext cx="2595785" cy="1609090"/>
      </dsp:txXfrm>
    </dsp:sp>
    <dsp:sp modelId="{DB7CA72F-18D5-4EF3-A6E5-AC6FA892C80B}">
      <dsp:nvSpPr>
        <dsp:cNvPr id="0" name=""/>
        <dsp:cNvSpPr/>
      </dsp:nvSpPr>
      <dsp:spPr>
        <a:xfrm>
          <a:off x="5533364" y="1810226"/>
          <a:ext cx="402272" cy="402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4787E-5057-49F2-ABF7-8CA546AEC24C}">
      <dsp:nvSpPr>
        <dsp:cNvPr id="0" name=""/>
        <dsp:cNvSpPr/>
      </dsp:nvSpPr>
      <dsp:spPr>
        <a:xfrm>
          <a:off x="7096817" y="2413634"/>
          <a:ext cx="1953114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01.10.2026: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Letzte Frist für Anpassungen der BL zum BWP 4 -Entwurf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 dirty="0"/>
        </a:p>
      </dsp:txBody>
      <dsp:txXfrm>
        <a:off x="7096817" y="2413634"/>
        <a:ext cx="1953114" cy="1609090"/>
      </dsp:txXfrm>
    </dsp:sp>
    <dsp:sp modelId="{6157E698-EEB0-4412-B94D-B93701D281BE}">
      <dsp:nvSpPr>
        <dsp:cNvPr id="0" name=""/>
        <dsp:cNvSpPr/>
      </dsp:nvSpPr>
      <dsp:spPr>
        <a:xfrm>
          <a:off x="7872238" y="1810226"/>
          <a:ext cx="402272" cy="402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382414" y="927797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166539" y="24566"/>
          <a:ext cx="1371657" cy="960115"/>
        </a:xfrm>
        <a:prstGeom prst="roundRect">
          <a:avLst>
            <a:gd name="adj" fmla="val 16670"/>
          </a:avLst>
        </a:prstGeom>
        <a:solidFill>
          <a:srgbClr val="A6D7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Einführung &amp; Grundlagen</a:t>
          </a:r>
        </a:p>
      </dsp:txBody>
      <dsp:txXfrm>
        <a:off x="213416" y="71443"/>
        <a:ext cx="1277903" cy="866361"/>
      </dsp:txXfrm>
    </dsp:sp>
    <dsp:sp modelId="{1DE1F5F1-F9B0-4793-BB8A-DB3FBBB9F230}">
      <dsp:nvSpPr>
        <dsp:cNvPr id="0" name=""/>
        <dsp:cNvSpPr/>
      </dsp:nvSpPr>
      <dsp:spPr>
        <a:xfrm>
          <a:off x="1607790" y="118292"/>
          <a:ext cx="317763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Woher stammen die Daten?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WasserBLIcK</a:t>
          </a:r>
          <a:r>
            <a:rPr lang="de-DE" sz="1200" kern="1200" dirty="0"/>
            <a:t>-Account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Datenmanagement der BfG</a:t>
          </a:r>
        </a:p>
      </dsp:txBody>
      <dsp:txXfrm>
        <a:off x="1607790" y="118292"/>
        <a:ext cx="3177636" cy="776007"/>
      </dsp:txXfrm>
    </dsp:sp>
    <dsp:sp modelId="{07B5A5B5-EA45-4DC2-B77A-51FBEB68BCA5}">
      <dsp:nvSpPr>
        <dsp:cNvPr id="0" name=""/>
        <dsp:cNvSpPr/>
      </dsp:nvSpPr>
      <dsp:spPr>
        <a:xfrm rot="5400000">
          <a:off x="2042869" y="2006324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826995" y="1103093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Schablonen-zugang</a:t>
          </a:r>
        </a:p>
      </dsp:txBody>
      <dsp:txXfrm>
        <a:off x="1873872" y="1149970"/>
        <a:ext cx="1277903" cy="866361"/>
      </dsp:txXfrm>
    </dsp:sp>
    <dsp:sp modelId="{4BEE7583-153C-44EA-97EA-0A139F08199F}">
      <dsp:nvSpPr>
        <dsp:cNvPr id="0" name=""/>
        <dsp:cNvSpPr/>
      </dsp:nvSpPr>
      <dsp:spPr>
        <a:xfrm>
          <a:off x="3210100" y="1236605"/>
          <a:ext cx="224982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Schablonenvorlagen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Change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Geometrie- vs. Sachdaten</a:t>
          </a:r>
        </a:p>
      </dsp:txBody>
      <dsp:txXfrm>
        <a:off x="3210100" y="1236605"/>
        <a:ext cx="2249826" cy="776007"/>
      </dsp:txXfrm>
    </dsp:sp>
    <dsp:sp modelId="{74AE5A39-AB1F-47EB-BB47-62B55B628434}">
      <dsp:nvSpPr>
        <dsp:cNvPr id="0" name=""/>
        <dsp:cNvSpPr/>
      </dsp:nvSpPr>
      <dsp:spPr>
        <a:xfrm rot="5400000">
          <a:off x="3703325" y="3084851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F06CC-1E19-444F-A7DD-855BD737F8F6}">
      <dsp:nvSpPr>
        <dsp:cNvPr id="0" name=""/>
        <dsp:cNvSpPr/>
      </dsp:nvSpPr>
      <dsp:spPr>
        <a:xfrm>
          <a:off x="3487450" y="2181620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Daten-vorbereitung</a:t>
          </a:r>
        </a:p>
      </dsp:txBody>
      <dsp:txXfrm>
        <a:off x="3534327" y="2228497"/>
        <a:ext cx="1277903" cy="866361"/>
      </dsp:txXfrm>
    </dsp:sp>
    <dsp:sp modelId="{D18F6D84-07A9-4611-8B97-EA8CF14495D8}">
      <dsp:nvSpPr>
        <dsp:cNvPr id="0" name=""/>
        <dsp:cNvSpPr/>
      </dsp:nvSpPr>
      <dsp:spPr>
        <a:xfrm>
          <a:off x="4859107" y="2273188"/>
          <a:ext cx="997612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Befüllung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Tipps &amp; Hinweise</a:t>
          </a:r>
        </a:p>
      </dsp:txBody>
      <dsp:txXfrm>
        <a:off x="4859107" y="2273188"/>
        <a:ext cx="997612" cy="776007"/>
      </dsp:txXfrm>
    </dsp:sp>
    <dsp:sp modelId="{7143106F-7E13-46EF-8297-D8F30C0A060F}">
      <dsp:nvSpPr>
        <dsp:cNvPr id="0" name=""/>
        <dsp:cNvSpPr/>
      </dsp:nvSpPr>
      <dsp:spPr>
        <a:xfrm>
          <a:off x="5147905" y="3260146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4. WasserBLIcK-Upload</a:t>
          </a:r>
        </a:p>
      </dsp:txBody>
      <dsp:txXfrm>
        <a:off x="5194782" y="3307023"/>
        <a:ext cx="1277903" cy="866361"/>
      </dsp:txXfrm>
    </dsp:sp>
    <dsp:sp modelId="{AC868852-59FE-4EED-9548-49A26CB6149C}">
      <dsp:nvSpPr>
        <dsp:cNvPr id="0" name=""/>
        <dsp:cNvSpPr/>
      </dsp:nvSpPr>
      <dsp:spPr>
        <a:xfrm>
          <a:off x="6524729" y="3321986"/>
          <a:ext cx="1320360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Unterschiede Neu- und Nachlieferung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Upload-Formular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Hochladen der Datei</a:t>
          </a:r>
        </a:p>
      </dsp:txBody>
      <dsp:txXfrm>
        <a:off x="6524729" y="3321986"/>
        <a:ext cx="1320360" cy="7760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650886" y="864704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350097" y="16106"/>
          <a:ext cx="1484636" cy="90204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Umgang mit Fehlermeldungen</a:t>
          </a:r>
        </a:p>
      </dsp:txBody>
      <dsp:txXfrm>
        <a:off x="394139" y="60148"/>
        <a:ext cx="1396552" cy="813957"/>
      </dsp:txXfrm>
    </dsp:sp>
    <dsp:sp modelId="{1DE1F5F1-F9B0-4793-BB8A-DB3FBBB9F230}">
      <dsp:nvSpPr>
        <dsp:cNvPr id="0" name=""/>
        <dsp:cNvSpPr/>
      </dsp:nvSpPr>
      <dsp:spPr>
        <a:xfrm>
          <a:off x="1802144" y="104163"/>
          <a:ext cx="2985432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Error.log-Datei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Probleme</a:t>
          </a:r>
        </a:p>
      </dsp:txBody>
      <dsp:txXfrm>
        <a:off x="1802144" y="104163"/>
        <a:ext cx="2985432" cy="729069"/>
      </dsp:txXfrm>
    </dsp:sp>
    <dsp:sp modelId="{07B5A5B5-EA45-4DC2-B77A-51FBEB68BCA5}">
      <dsp:nvSpPr>
        <dsp:cNvPr id="0" name=""/>
        <dsp:cNvSpPr/>
      </dsp:nvSpPr>
      <dsp:spPr>
        <a:xfrm rot="5400000">
          <a:off x="2159961" y="1877995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957144" y="1029397"/>
          <a:ext cx="1288690" cy="902041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Infos zum BWP 4</a:t>
          </a:r>
        </a:p>
      </dsp:txBody>
      <dsp:txXfrm>
        <a:off x="2001186" y="1073439"/>
        <a:ext cx="1200606" cy="813957"/>
      </dsp:txXfrm>
    </dsp:sp>
    <dsp:sp modelId="{4BEE7583-153C-44EA-97EA-0A139F08199F}">
      <dsp:nvSpPr>
        <dsp:cNvPr id="0" name=""/>
        <dsp:cNvSpPr/>
      </dsp:nvSpPr>
      <dsp:spPr>
        <a:xfrm>
          <a:off x="3478807" y="1154833"/>
          <a:ext cx="1669307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Was ist neu 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 laufen noch Abstimmungen?</a:t>
          </a:r>
        </a:p>
      </dsp:txBody>
      <dsp:txXfrm>
        <a:off x="3478807" y="1154833"/>
        <a:ext cx="1669307" cy="729069"/>
      </dsp:txXfrm>
    </dsp:sp>
    <dsp:sp modelId="{7C6F06CC-1E19-444F-A7DD-855BD737F8F6}">
      <dsp:nvSpPr>
        <dsp:cNvPr id="0" name=""/>
        <dsp:cNvSpPr/>
      </dsp:nvSpPr>
      <dsp:spPr>
        <a:xfrm>
          <a:off x="3564191" y="2077675"/>
          <a:ext cx="1288690" cy="902041"/>
        </a:xfrm>
        <a:prstGeom prst="roundRect">
          <a:avLst>
            <a:gd name="adj" fmla="val 1667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Unterstützungsangebote</a:t>
          </a:r>
        </a:p>
      </dsp:txBody>
      <dsp:txXfrm>
        <a:off x="3608233" y="2121717"/>
        <a:ext cx="1200606" cy="813957"/>
      </dsp:txXfrm>
    </dsp:sp>
    <dsp:sp modelId="{4CD79A71-EC3C-40A6-896B-5233187D271B}">
      <dsp:nvSpPr>
        <dsp:cNvPr id="0" name=""/>
        <dsp:cNvSpPr/>
      </dsp:nvSpPr>
      <dsp:spPr>
        <a:xfrm>
          <a:off x="4854296" y="1997069"/>
          <a:ext cx="1634637" cy="97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Statistiknavigator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Änderungsverfolgung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Classificationreporter</a:t>
          </a:r>
          <a:endParaRPr lang="de-DE" sz="1200" kern="1200" dirty="0"/>
        </a:p>
      </dsp:txBody>
      <dsp:txXfrm>
        <a:off x="4854296" y="1997069"/>
        <a:ext cx="1634637" cy="971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650886" y="864704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350097" y="16106"/>
          <a:ext cx="1484636" cy="90204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Umgang mit Fehlermeldungen</a:t>
          </a:r>
        </a:p>
      </dsp:txBody>
      <dsp:txXfrm>
        <a:off x="394139" y="60148"/>
        <a:ext cx="1396552" cy="813957"/>
      </dsp:txXfrm>
    </dsp:sp>
    <dsp:sp modelId="{1DE1F5F1-F9B0-4793-BB8A-DB3FBBB9F230}">
      <dsp:nvSpPr>
        <dsp:cNvPr id="0" name=""/>
        <dsp:cNvSpPr/>
      </dsp:nvSpPr>
      <dsp:spPr>
        <a:xfrm>
          <a:off x="1802144" y="104163"/>
          <a:ext cx="2985432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Error.log-Datei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Probleme</a:t>
          </a:r>
        </a:p>
      </dsp:txBody>
      <dsp:txXfrm>
        <a:off x="1802144" y="104163"/>
        <a:ext cx="2985432" cy="729069"/>
      </dsp:txXfrm>
    </dsp:sp>
    <dsp:sp modelId="{07B5A5B5-EA45-4DC2-B77A-51FBEB68BCA5}">
      <dsp:nvSpPr>
        <dsp:cNvPr id="0" name=""/>
        <dsp:cNvSpPr/>
      </dsp:nvSpPr>
      <dsp:spPr>
        <a:xfrm rot="5400000">
          <a:off x="2159961" y="1877995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957144" y="1029397"/>
          <a:ext cx="1288690" cy="902041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Infos zum BWP 4</a:t>
          </a:r>
        </a:p>
      </dsp:txBody>
      <dsp:txXfrm>
        <a:off x="2001186" y="1073439"/>
        <a:ext cx="1200606" cy="813957"/>
      </dsp:txXfrm>
    </dsp:sp>
    <dsp:sp modelId="{4BEE7583-153C-44EA-97EA-0A139F08199F}">
      <dsp:nvSpPr>
        <dsp:cNvPr id="0" name=""/>
        <dsp:cNvSpPr/>
      </dsp:nvSpPr>
      <dsp:spPr>
        <a:xfrm>
          <a:off x="3478807" y="1154833"/>
          <a:ext cx="1669307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Was ist neu 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 laufen noch Abstimmungen?</a:t>
          </a:r>
        </a:p>
      </dsp:txBody>
      <dsp:txXfrm>
        <a:off x="3478807" y="1154833"/>
        <a:ext cx="1669307" cy="729069"/>
      </dsp:txXfrm>
    </dsp:sp>
    <dsp:sp modelId="{7C6F06CC-1E19-444F-A7DD-855BD737F8F6}">
      <dsp:nvSpPr>
        <dsp:cNvPr id="0" name=""/>
        <dsp:cNvSpPr/>
      </dsp:nvSpPr>
      <dsp:spPr>
        <a:xfrm>
          <a:off x="3564191" y="2077675"/>
          <a:ext cx="1288690" cy="902041"/>
        </a:xfrm>
        <a:prstGeom prst="roundRect">
          <a:avLst>
            <a:gd name="adj" fmla="val 1667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Unterstützungsangebote</a:t>
          </a:r>
        </a:p>
      </dsp:txBody>
      <dsp:txXfrm>
        <a:off x="3608233" y="2121717"/>
        <a:ext cx="1200606" cy="813957"/>
      </dsp:txXfrm>
    </dsp:sp>
    <dsp:sp modelId="{4CD79A71-EC3C-40A6-896B-5233187D271B}">
      <dsp:nvSpPr>
        <dsp:cNvPr id="0" name=""/>
        <dsp:cNvSpPr/>
      </dsp:nvSpPr>
      <dsp:spPr>
        <a:xfrm>
          <a:off x="4854296" y="1997069"/>
          <a:ext cx="1634637" cy="97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Statistiknavigator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Änderungsverfolgung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Classificationreporter</a:t>
          </a:r>
          <a:endParaRPr lang="de-DE" sz="1200" kern="1200" dirty="0"/>
        </a:p>
      </dsp:txBody>
      <dsp:txXfrm>
        <a:off x="4854296" y="1997069"/>
        <a:ext cx="1634637" cy="9711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7B813-21D0-48F6-AFA8-10D3E31EAA30}">
      <dsp:nvSpPr>
        <dsp:cNvPr id="0" name=""/>
        <dsp:cNvSpPr/>
      </dsp:nvSpPr>
      <dsp:spPr>
        <a:xfrm>
          <a:off x="0" y="1057205"/>
          <a:ext cx="3180524" cy="19083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300" kern="1200" dirty="0"/>
            <a:t>Offene Fragen</a:t>
          </a:r>
        </a:p>
      </dsp:txBody>
      <dsp:txXfrm>
        <a:off x="0" y="1057205"/>
        <a:ext cx="3180524" cy="1908314"/>
      </dsp:txXfrm>
    </dsp:sp>
    <dsp:sp modelId="{2E7753B8-3612-42B1-9627-CB6DE71BD390}">
      <dsp:nvSpPr>
        <dsp:cNvPr id="0" name=""/>
        <dsp:cNvSpPr/>
      </dsp:nvSpPr>
      <dsp:spPr>
        <a:xfrm>
          <a:off x="3498577" y="1057205"/>
          <a:ext cx="3180524" cy="1908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300" kern="1200" dirty="0"/>
            <a:t>Feedback</a:t>
          </a:r>
        </a:p>
      </dsp:txBody>
      <dsp:txXfrm>
        <a:off x="3498577" y="1057205"/>
        <a:ext cx="3180524" cy="1908314"/>
      </dsp:txXfrm>
    </dsp:sp>
    <dsp:sp modelId="{2C6775AF-2926-432C-8B15-20C01D332B4D}">
      <dsp:nvSpPr>
        <dsp:cNvPr id="0" name=""/>
        <dsp:cNvSpPr/>
      </dsp:nvSpPr>
      <dsp:spPr>
        <a:xfrm>
          <a:off x="6997154" y="1057205"/>
          <a:ext cx="3180524" cy="19083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300" kern="1200" dirty="0"/>
            <a:t>Nächster Termin</a:t>
          </a:r>
        </a:p>
      </dsp:txBody>
      <dsp:txXfrm>
        <a:off x="6997154" y="1057205"/>
        <a:ext cx="3180524" cy="1908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A7DBA-3316-4435-9901-5DAF8C3F00FF}">
      <dsp:nvSpPr>
        <dsp:cNvPr id="0" name=""/>
        <dsp:cNvSpPr/>
      </dsp:nvSpPr>
      <dsp:spPr>
        <a:xfrm>
          <a:off x="740383" y="2462"/>
          <a:ext cx="3131482" cy="18788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 dirty="0"/>
            <a:t>Bundesländer (Landesämter)</a:t>
          </a:r>
        </a:p>
      </dsp:txBody>
      <dsp:txXfrm>
        <a:off x="740383" y="2462"/>
        <a:ext cx="3131482" cy="1878889"/>
      </dsp:txXfrm>
    </dsp:sp>
    <dsp:sp modelId="{D4D0B422-8DEB-42D8-AB59-6E25F1BF5EB0}">
      <dsp:nvSpPr>
        <dsp:cNvPr id="0" name=""/>
        <dsp:cNvSpPr/>
      </dsp:nvSpPr>
      <dsp:spPr>
        <a:xfrm>
          <a:off x="4185014" y="2462"/>
          <a:ext cx="3131482" cy="18788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 dirty="0"/>
            <a:t>FGG</a:t>
          </a:r>
        </a:p>
      </dsp:txBody>
      <dsp:txXfrm>
        <a:off x="4185014" y="2462"/>
        <a:ext cx="3131482" cy="1878889"/>
      </dsp:txXfrm>
    </dsp:sp>
    <dsp:sp modelId="{CAA96636-BF28-478D-959B-034AABEDF2DF}">
      <dsp:nvSpPr>
        <dsp:cNvPr id="0" name=""/>
        <dsp:cNvSpPr/>
      </dsp:nvSpPr>
      <dsp:spPr>
        <a:xfrm>
          <a:off x="740383" y="2194500"/>
          <a:ext cx="3131482" cy="18788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 dirty="0" err="1"/>
            <a:t>BfN</a:t>
          </a:r>
          <a:endParaRPr lang="de-DE" sz="3800" kern="1200" dirty="0"/>
        </a:p>
      </dsp:txBody>
      <dsp:txXfrm>
        <a:off x="740383" y="2194500"/>
        <a:ext cx="3131482" cy="1878889"/>
      </dsp:txXfrm>
    </dsp:sp>
    <dsp:sp modelId="{E98BC3B1-8386-4289-B0EB-7B1775EC28E9}">
      <dsp:nvSpPr>
        <dsp:cNvPr id="0" name=""/>
        <dsp:cNvSpPr/>
      </dsp:nvSpPr>
      <dsp:spPr>
        <a:xfrm>
          <a:off x="4185014" y="2194500"/>
          <a:ext cx="3131482" cy="18788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kern="1200" dirty="0"/>
            <a:t>UBA</a:t>
          </a:r>
        </a:p>
      </dsp:txBody>
      <dsp:txXfrm>
        <a:off x="4185014" y="2194500"/>
        <a:ext cx="3131482" cy="1878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382414" y="927797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166539" y="24566"/>
          <a:ext cx="1371657" cy="960115"/>
        </a:xfrm>
        <a:prstGeom prst="roundRect">
          <a:avLst>
            <a:gd name="adj" fmla="val 16670"/>
          </a:avLst>
        </a:prstGeom>
        <a:solidFill>
          <a:srgbClr val="A6D7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Einführung &amp; Grundlagen</a:t>
          </a:r>
        </a:p>
      </dsp:txBody>
      <dsp:txXfrm>
        <a:off x="213416" y="71443"/>
        <a:ext cx="1277903" cy="866361"/>
      </dsp:txXfrm>
    </dsp:sp>
    <dsp:sp modelId="{1DE1F5F1-F9B0-4793-BB8A-DB3FBBB9F230}">
      <dsp:nvSpPr>
        <dsp:cNvPr id="0" name=""/>
        <dsp:cNvSpPr/>
      </dsp:nvSpPr>
      <dsp:spPr>
        <a:xfrm>
          <a:off x="1607790" y="118292"/>
          <a:ext cx="317763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Woher stammen die Daten?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WasserBLIcK</a:t>
          </a:r>
          <a:r>
            <a:rPr lang="de-DE" sz="1200" kern="1200" dirty="0"/>
            <a:t>-Account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Datenmanagement der BfG</a:t>
          </a:r>
        </a:p>
      </dsp:txBody>
      <dsp:txXfrm>
        <a:off x="1607790" y="118292"/>
        <a:ext cx="3177636" cy="776007"/>
      </dsp:txXfrm>
    </dsp:sp>
    <dsp:sp modelId="{07B5A5B5-EA45-4DC2-B77A-51FBEB68BCA5}">
      <dsp:nvSpPr>
        <dsp:cNvPr id="0" name=""/>
        <dsp:cNvSpPr/>
      </dsp:nvSpPr>
      <dsp:spPr>
        <a:xfrm rot="5400000">
          <a:off x="2042869" y="2006324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826995" y="1103093"/>
          <a:ext cx="1371657" cy="960115"/>
        </a:xfrm>
        <a:prstGeom prst="roundRect">
          <a:avLst>
            <a:gd name="adj" fmla="val 1667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Schablonen-zugang</a:t>
          </a:r>
        </a:p>
      </dsp:txBody>
      <dsp:txXfrm>
        <a:off x="1873872" y="1149970"/>
        <a:ext cx="1277903" cy="866361"/>
      </dsp:txXfrm>
    </dsp:sp>
    <dsp:sp modelId="{4BEE7583-153C-44EA-97EA-0A139F08199F}">
      <dsp:nvSpPr>
        <dsp:cNvPr id="0" name=""/>
        <dsp:cNvSpPr/>
      </dsp:nvSpPr>
      <dsp:spPr>
        <a:xfrm>
          <a:off x="3210100" y="1236605"/>
          <a:ext cx="224982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Schablonenvorlagen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Change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Geometrie- vs. Sachdaten</a:t>
          </a:r>
        </a:p>
      </dsp:txBody>
      <dsp:txXfrm>
        <a:off x="3210100" y="1236605"/>
        <a:ext cx="2249826" cy="776007"/>
      </dsp:txXfrm>
    </dsp:sp>
    <dsp:sp modelId="{74AE5A39-AB1F-47EB-BB47-62B55B628434}">
      <dsp:nvSpPr>
        <dsp:cNvPr id="0" name=""/>
        <dsp:cNvSpPr/>
      </dsp:nvSpPr>
      <dsp:spPr>
        <a:xfrm rot="5400000">
          <a:off x="3703325" y="3084851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F06CC-1E19-444F-A7DD-855BD737F8F6}">
      <dsp:nvSpPr>
        <dsp:cNvPr id="0" name=""/>
        <dsp:cNvSpPr/>
      </dsp:nvSpPr>
      <dsp:spPr>
        <a:xfrm>
          <a:off x="3487450" y="2181620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Daten-vorbereitung</a:t>
          </a:r>
        </a:p>
      </dsp:txBody>
      <dsp:txXfrm>
        <a:off x="3534327" y="2228497"/>
        <a:ext cx="1277903" cy="866361"/>
      </dsp:txXfrm>
    </dsp:sp>
    <dsp:sp modelId="{D18F6D84-07A9-4611-8B97-EA8CF14495D8}">
      <dsp:nvSpPr>
        <dsp:cNvPr id="0" name=""/>
        <dsp:cNvSpPr/>
      </dsp:nvSpPr>
      <dsp:spPr>
        <a:xfrm>
          <a:off x="4859107" y="2273188"/>
          <a:ext cx="997612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Befüllung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Tipps &amp; Hinweise</a:t>
          </a:r>
        </a:p>
      </dsp:txBody>
      <dsp:txXfrm>
        <a:off x="4859107" y="2273188"/>
        <a:ext cx="997612" cy="776007"/>
      </dsp:txXfrm>
    </dsp:sp>
    <dsp:sp modelId="{7143106F-7E13-46EF-8297-D8F30C0A060F}">
      <dsp:nvSpPr>
        <dsp:cNvPr id="0" name=""/>
        <dsp:cNvSpPr/>
      </dsp:nvSpPr>
      <dsp:spPr>
        <a:xfrm>
          <a:off x="5147905" y="3260146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4. WasserBLIcK-Upload</a:t>
          </a:r>
        </a:p>
      </dsp:txBody>
      <dsp:txXfrm>
        <a:off x="5194782" y="3307023"/>
        <a:ext cx="1277903" cy="866361"/>
      </dsp:txXfrm>
    </dsp:sp>
    <dsp:sp modelId="{AC868852-59FE-4EED-9548-49A26CB6149C}">
      <dsp:nvSpPr>
        <dsp:cNvPr id="0" name=""/>
        <dsp:cNvSpPr/>
      </dsp:nvSpPr>
      <dsp:spPr>
        <a:xfrm>
          <a:off x="6524729" y="3321986"/>
          <a:ext cx="1320360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Unterschiede Neu- und Nachlieferung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Upload-Formular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Hochladen der Datei</a:t>
          </a:r>
        </a:p>
      </dsp:txBody>
      <dsp:txXfrm>
        <a:off x="6524729" y="3321986"/>
        <a:ext cx="1320360" cy="776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650886" y="864704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350097" y="16106"/>
          <a:ext cx="1484636" cy="90204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Umgang mit Fehlermeldungen</a:t>
          </a:r>
        </a:p>
      </dsp:txBody>
      <dsp:txXfrm>
        <a:off x="394139" y="60148"/>
        <a:ext cx="1396552" cy="813957"/>
      </dsp:txXfrm>
    </dsp:sp>
    <dsp:sp modelId="{1DE1F5F1-F9B0-4793-BB8A-DB3FBBB9F230}">
      <dsp:nvSpPr>
        <dsp:cNvPr id="0" name=""/>
        <dsp:cNvSpPr/>
      </dsp:nvSpPr>
      <dsp:spPr>
        <a:xfrm>
          <a:off x="1802144" y="104163"/>
          <a:ext cx="2985432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Error.log-Datei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Probleme</a:t>
          </a:r>
        </a:p>
      </dsp:txBody>
      <dsp:txXfrm>
        <a:off x="1802144" y="104163"/>
        <a:ext cx="2985432" cy="729069"/>
      </dsp:txXfrm>
    </dsp:sp>
    <dsp:sp modelId="{07B5A5B5-EA45-4DC2-B77A-51FBEB68BCA5}">
      <dsp:nvSpPr>
        <dsp:cNvPr id="0" name=""/>
        <dsp:cNvSpPr/>
      </dsp:nvSpPr>
      <dsp:spPr>
        <a:xfrm rot="5400000">
          <a:off x="2159961" y="1877995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957144" y="1029397"/>
          <a:ext cx="1288690" cy="902041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Infos zum BWP 4</a:t>
          </a:r>
        </a:p>
      </dsp:txBody>
      <dsp:txXfrm>
        <a:off x="2001186" y="1073439"/>
        <a:ext cx="1200606" cy="813957"/>
      </dsp:txXfrm>
    </dsp:sp>
    <dsp:sp modelId="{4BEE7583-153C-44EA-97EA-0A139F08199F}">
      <dsp:nvSpPr>
        <dsp:cNvPr id="0" name=""/>
        <dsp:cNvSpPr/>
      </dsp:nvSpPr>
      <dsp:spPr>
        <a:xfrm>
          <a:off x="3478807" y="1154833"/>
          <a:ext cx="1669307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Was ist neu 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 laufen noch Abstimmungen?</a:t>
          </a:r>
        </a:p>
      </dsp:txBody>
      <dsp:txXfrm>
        <a:off x="3478807" y="1154833"/>
        <a:ext cx="1669307" cy="729069"/>
      </dsp:txXfrm>
    </dsp:sp>
    <dsp:sp modelId="{7C6F06CC-1E19-444F-A7DD-855BD737F8F6}">
      <dsp:nvSpPr>
        <dsp:cNvPr id="0" name=""/>
        <dsp:cNvSpPr/>
      </dsp:nvSpPr>
      <dsp:spPr>
        <a:xfrm>
          <a:off x="3564191" y="2077675"/>
          <a:ext cx="1288690" cy="902041"/>
        </a:xfrm>
        <a:prstGeom prst="roundRect">
          <a:avLst>
            <a:gd name="adj" fmla="val 1667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Unterstützungsangebote</a:t>
          </a:r>
        </a:p>
      </dsp:txBody>
      <dsp:txXfrm>
        <a:off x="3608233" y="2121717"/>
        <a:ext cx="1200606" cy="813957"/>
      </dsp:txXfrm>
    </dsp:sp>
    <dsp:sp modelId="{4CD79A71-EC3C-40A6-896B-5233187D271B}">
      <dsp:nvSpPr>
        <dsp:cNvPr id="0" name=""/>
        <dsp:cNvSpPr/>
      </dsp:nvSpPr>
      <dsp:spPr>
        <a:xfrm>
          <a:off x="4854296" y="1997069"/>
          <a:ext cx="1634637" cy="97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Statistiknavigator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Änderungsverfolgung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Classificationreporter</a:t>
          </a:r>
          <a:endParaRPr lang="de-DE" sz="1200" kern="1200" dirty="0"/>
        </a:p>
      </dsp:txBody>
      <dsp:txXfrm>
        <a:off x="4854296" y="1997069"/>
        <a:ext cx="1634637" cy="9711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23A99-1B8F-433B-BEA3-0D85DF1E1299}">
      <dsp:nvSpPr>
        <dsp:cNvPr id="0" name=""/>
        <dsp:cNvSpPr/>
      </dsp:nvSpPr>
      <dsp:spPr>
        <a:xfrm>
          <a:off x="1478855" y="2060"/>
          <a:ext cx="2297906" cy="1148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Geometriedaten</a:t>
          </a:r>
        </a:p>
      </dsp:txBody>
      <dsp:txXfrm>
        <a:off x="1512507" y="35712"/>
        <a:ext cx="2230602" cy="1081649"/>
      </dsp:txXfrm>
    </dsp:sp>
    <dsp:sp modelId="{8C0EAB98-283C-47C3-8C0E-440C4DD592C2}">
      <dsp:nvSpPr>
        <dsp:cNvPr id="0" name=""/>
        <dsp:cNvSpPr/>
      </dsp:nvSpPr>
      <dsp:spPr>
        <a:xfrm>
          <a:off x="1708646" y="1151013"/>
          <a:ext cx="229790" cy="86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714"/>
              </a:lnTo>
              <a:lnTo>
                <a:pt x="229790" y="8617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75567-8872-4B1A-B7A6-84EE8BCCD926}">
      <dsp:nvSpPr>
        <dsp:cNvPr id="0" name=""/>
        <dsp:cNvSpPr/>
      </dsp:nvSpPr>
      <dsp:spPr>
        <a:xfrm>
          <a:off x="1938436" y="1438251"/>
          <a:ext cx="1838325" cy="114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Mit geometrischen Angaben (Typ, Koordinaten, etc.)</a:t>
          </a:r>
        </a:p>
      </dsp:txBody>
      <dsp:txXfrm>
        <a:off x="1972088" y="1471903"/>
        <a:ext cx="1771021" cy="1081649"/>
      </dsp:txXfrm>
    </dsp:sp>
    <dsp:sp modelId="{B7EDB6E8-4FD2-44E7-BEAF-3C136A0AD7F4}">
      <dsp:nvSpPr>
        <dsp:cNvPr id="0" name=""/>
        <dsp:cNvSpPr/>
      </dsp:nvSpPr>
      <dsp:spPr>
        <a:xfrm>
          <a:off x="1708646" y="1151013"/>
          <a:ext cx="229790" cy="2297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906"/>
              </a:lnTo>
              <a:lnTo>
                <a:pt x="229790" y="229790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A96C7-7413-42A8-92FC-87C99404B96A}">
      <dsp:nvSpPr>
        <dsp:cNvPr id="0" name=""/>
        <dsp:cNvSpPr/>
      </dsp:nvSpPr>
      <dsp:spPr>
        <a:xfrm>
          <a:off x="1938436" y="2874442"/>
          <a:ext cx="1838325" cy="114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43941"/>
              <a:satOff val="-195"/>
              <a:lumOff val="5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Format:</a:t>
          </a:r>
          <a:br>
            <a:rPr lang="de-DE" sz="1800" kern="1200" dirty="0"/>
          </a:br>
          <a:r>
            <a:rPr lang="de-DE" sz="1800" kern="1200" dirty="0"/>
            <a:t>Üblicherweise </a:t>
          </a:r>
          <a:r>
            <a:rPr lang="de-DE" sz="1800" kern="1200" dirty="0" err="1"/>
            <a:t>Shapefile</a:t>
          </a:r>
          <a:endParaRPr lang="de-DE" sz="1800" kern="1200" dirty="0"/>
        </a:p>
      </dsp:txBody>
      <dsp:txXfrm>
        <a:off x="1972088" y="2908094"/>
        <a:ext cx="1771021" cy="1081649"/>
      </dsp:txXfrm>
    </dsp:sp>
    <dsp:sp modelId="{75FBC914-7BED-4EAE-88FA-13AB2D0E2776}">
      <dsp:nvSpPr>
        <dsp:cNvPr id="0" name=""/>
        <dsp:cNvSpPr/>
      </dsp:nvSpPr>
      <dsp:spPr>
        <a:xfrm>
          <a:off x="4351238" y="2060"/>
          <a:ext cx="2297906" cy="1148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31824"/>
                <a:satOff val="-586"/>
                <a:lumOff val="1569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-1331824"/>
                <a:satOff val="-586"/>
                <a:lumOff val="156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-1331824"/>
                <a:satOff val="-586"/>
                <a:lumOff val="156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Sachdaten</a:t>
          </a:r>
        </a:p>
      </dsp:txBody>
      <dsp:txXfrm>
        <a:off x="4384890" y="35712"/>
        <a:ext cx="2230602" cy="1081649"/>
      </dsp:txXfrm>
    </dsp:sp>
    <dsp:sp modelId="{35A30602-28C1-4B1C-8341-C0E4B44CA5A1}">
      <dsp:nvSpPr>
        <dsp:cNvPr id="0" name=""/>
        <dsp:cNvSpPr/>
      </dsp:nvSpPr>
      <dsp:spPr>
        <a:xfrm>
          <a:off x="4581028" y="1151013"/>
          <a:ext cx="229790" cy="86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714"/>
              </a:lnTo>
              <a:lnTo>
                <a:pt x="229790" y="8617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6667-A778-4874-BC90-FDEC52E326C3}">
      <dsp:nvSpPr>
        <dsp:cNvPr id="0" name=""/>
        <dsp:cNvSpPr/>
      </dsp:nvSpPr>
      <dsp:spPr>
        <a:xfrm>
          <a:off x="4810819" y="1438251"/>
          <a:ext cx="1838325" cy="114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87883"/>
              <a:satOff val="-391"/>
              <a:lumOff val="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Keine geometrischen Angaben (z.B. Koordinaten)</a:t>
          </a:r>
        </a:p>
      </dsp:txBody>
      <dsp:txXfrm>
        <a:off x="4844471" y="1471903"/>
        <a:ext cx="1771021" cy="1081649"/>
      </dsp:txXfrm>
    </dsp:sp>
    <dsp:sp modelId="{920C0EB5-4880-45AE-B441-CA4B39F9DFC8}">
      <dsp:nvSpPr>
        <dsp:cNvPr id="0" name=""/>
        <dsp:cNvSpPr/>
      </dsp:nvSpPr>
      <dsp:spPr>
        <a:xfrm>
          <a:off x="4581028" y="1151013"/>
          <a:ext cx="229790" cy="2297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906"/>
              </a:lnTo>
              <a:lnTo>
                <a:pt x="229790" y="229790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42726-2AD7-405D-BB2A-86DB6D4406F0}">
      <dsp:nvSpPr>
        <dsp:cNvPr id="0" name=""/>
        <dsp:cNvSpPr/>
      </dsp:nvSpPr>
      <dsp:spPr>
        <a:xfrm>
          <a:off x="4810819" y="2874442"/>
          <a:ext cx="1838325" cy="1148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Format: Exceltabelle</a:t>
          </a:r>
        </a:p>
      </dsp:txBody>
      <dsp:txXfrm>
        <a:off x="4844471" y="2908094"/>
        <a:ext cx="1771021" cy="1081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382414" y="927797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166539" y="24566"/>
          <a:ext cx="1371657" cy="960115"/>
        </a:xfrm>
        <a:prstGeom prst="roundRect">
          <a:avLst>
            <a:gd name="adj" fmla="val 16670"/>
          </a:avLst>
        </a:prstGeom>
        <a:solidFill>
          <a:srgbClr val="A6D7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Einführung &amp; Grundlagen</a:t>
          </a:r>
        </a:p>
      </dsp:txBody>
      <dsp:txXfrm>
        <a:off x="213416" y="71443"/>
        <a:ext cx="1277903" cy="866361"/>
      </dsp:txXfrm>
    </dsp:sp>
    <dsp:sp modelId="{1DE1F5F1-F9B0-4793-BB8A-DB3FBBB9F230}">
      <dsp:nvSpPr>
        <dsp:cNvPr id="0" name=""/>
        <dsp:cNvSpPr/>
      </dsp:nvSpPr>
      <dsp:spPr>
        <a:xfrm>
          <a:off x="1607790" y="118292"/>
          <a:ext cx="317763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Woher stammen die Daten?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WasserBLIcK</a:t>
          </a:r>
          <a:r>
            <a:rPr lang="de-DE" sz="1200" kern="1200" dirty="0"/>
            <a:t>-Account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Datenmanagement der BfG</a:t>
          </a:r>
        </a:p>
      </dsp:txBody>
      <dsp:txXfrm>
        <a:off x="1607790" y="118292"/>
        <a:ext cx="3177636" cy="776007"/>
      </dsp:txXfrm>
    </dsp:sp>
    <dsp:sp modelId="{07B5A5B5-EA45-4DC2-B77A-51FBEB68BCA5}">
      <dsp:nvSpPr>
        <dsp:cNvPr id="0" name=""/>
        <dsp:cNvSpPr/>
      </dsp:nvSpPr>
      <dsp:spPr>
        <a:xfrm rot="5400000">
          <a:off x="2042869" y="2006324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826995" y="1103093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Schablonen-zugang</a:t>
          </a:r>
        </a:p>
      </dsp:txBody>
      <dsp:txXfrm>
        <a:off x="1873872" y="1149970"/>
        <a:ext cx="1277903" cy="866361"/>
      </dsp:txXfrm>
    </dsp:sp>
    <dsp:sp modelId="{4BEE7583-153C-44EA-97EA-0A139F08199F}">
      <dsp:nvSpPr>
        <dsp:cNvPr id="0" name=""/>
        <dsp:cNvSpPr/>
      </dsp:nvSpPr>
      <dsp:spPr>
        <a:xfrm>
          <a:off x="3210100" y="1236605"/>
          <a:ext cx="224982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Schablonenvorlagen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Change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Geometrie- vs. Sachdaten</a:t>
          </a:r>
        </a:p>
      </dsp:txBody>
      <dsp:txXfrm>
        <a:off x="3210100" y="1236605"/>
        <a:ext cx="2249826" cy="776007"/>
      </dsp:txXfrm>
    </dsp:sp>
    <dsp:sp modelId="{74AE5A39-AB1F-47EB-BB47-62B55B628434}">
      <dsp:nvSpPr>
        <dsp:cNvPr id="0" name=""/>
        <dsp:cNvSpPr/>
      </dsp:nvSpPr>
      <dsp:spPr>
        <a:xfrm rot="5400000">
          <a:off x="3703325" y="3084851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F06CC-1E19-444F-A7DD-855BD737F8F6}">
      <dsp:nvSpPr>
        <dsp:cNvPr id="0" name=""/>
        <dsp:cNvSpPr/>
      </dsp:nvSpPr>
      <dsp:spPr>
        <a:xfrm>
          <a:off x="3487450" y="2181620"/>
          <a:ext cx="1371657" cy="960115"/>
        </a:xfrm>
        <a:prstGeom prst="roundRect">
          <a:avLst>
            <a:gd name="adj" fmla="val 1667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Daten-vorbereitung</a:t>
          </a:r>
        </a:p>
      </dsp:txBody>
      <dsp:txXfrm>
        <a:off x="3534327" y="2228497"/>
        <a:ext cx="1277903" cy="866361"/>
      </dsp:txXfrm>
    </dsp:sp>
    <dsp:sp modelId="{D18F6D84-07A9-4611-8B97-EA8CF14495D8}">
      <dsp:nvSpPr>
        <dsp:cNvPr id="0" name=""/>
        <dsp:cNvSpPr/>
      </dsp:nvSpPr>
      <dsp:spPr>
        <a:xfrm>
          <a:off x="4859107" y="2273188"/>
          <a:ext cx="997612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Befüllung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Tipps &amp; Hinweise</a:t>
          </a:r>
        </a:p>
      </dsp:txBody>
      <dsp:txXfrm>
        <a:off x="4859107" y="2273188"/>
        <a:ext cx="997612" cy="776007"/>
      </dsp:txXfrm>
    </dsp:sp>
    <dsp:sp modelId="{7143106F-7E13-46EF-8297-D8F30C0A060F}">
      <dsp:nvSpPr>
        <dsp:cNvPr id="0" name=""/>
        <dsp:cNvSpPr/>
      </dsp:nvSpPr>
      <dsp:spPr>
        <a:xfrm>
          <a:off x="5147905" y="3260146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4. WasserBLIcK-Upload</a:t>
          </a:r>
        </a:p>
      </dsp:txBody>
      <dsp:txXfrm>
        <a:off x="5194782" y="3307023"/>
        <a:ext cx="1277903" cy="866361"/>
      </dsp:txXfrm>
    </dsp:sp>
    <dsp:sp modelId="{AC868852-59FE-4EED-9548-49A26CB6149C}">
      <dsp:nvSpPr>
        <dsp:cNvPr id="0" name=""/>
        <dsp:cNvSpPr/>
      </dsp:nvSpPr>
      <dsp:spPr>
        <a:xfrm>
          <a:off x="6524729" y="3321986"/>
          <a:ext cx="1320360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Unterschiede Neu- und Nachlieferung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Upload-Formular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Hochladen der Datei</a:t>
          </a:r>
        </a:p>
      </dsp:txBody>
      <dsp:txXfrm>
        <a:off x="6524729" y="3321986"/>
        <a:ext cx="1320360" cy="7760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650886" y="864704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350097" y="16106"/>
          <a:ext cx="1484636" cy="90204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Umgang mit Fehlermeldungen</a:t>
          </a:r>
        </a:p>
      </dsp:txBody>
      <dsp:txXfrm>
        <a:off x="394139" y="60148"/>
        <a:ext cx="1396552" cy="813957"/>
      </dsp:txXfrm>
    </dsp:sp>
    <dsp:sp modelId="{1DE1F5F1-F9B0-4793-BB8A-DB3FBBB9F230}">
      <dsp:nvSpPr>
        <dsp:cNvPr id="0" name=""/>
        <dsp:cNvSpPr/>
      </dsp:nvSpPr>
      <dsp:spPr>
        <a:xfrm>
          <a:off x="1802144" y="104163"/>
          <a:ext cx="2985432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Error.log-Datei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Probleme</a:t>
          </a:r>
        </a:p>
      </dsp:txBody>
      <dsp:txXfrm>
        <a:off x="1802144" y="104163"/>
        <a:ext cx="2985432" cy="729069"/>
      </dsp:txXfrm>
    </dsp:sp>
    <dsp:sp modelId="{07B5A5B5-EA45-4DC2-B77A-51FBEB68BCA5}">
      <dsp:nvSpPr>
        <dsp:cNvPr id="0" name=""/>
        <dsp:cNvSpPr/>
      </dsp:nvSpPr>
      <dsp:spPr>
        <a:xfrm rot="5400000">
          <a:off x="2159961" y="1877995"/>
          <a:ext cx="765523" cy="8715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957144" y="1029397"/>
          <a:ext cx="1288690" cy="902041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Infos zum BWP 4</a:t>
          </a:r>
        </a:p>
      </dsp:txBody>
      <dsp:txXfrm>
        <a:off x="2001186" y="1073439"/>
        <a:ext cx="1200606" cy="813957"/>
      </dsp:txXfrm>
    </dsp:sp>
    <dsp:sp modelId="{4BEE7583-153C-44EA-97EA-0A139F08199F}">
      <dsp:nvSpPr>
        <dsp:cNvPr id="0" name=""/>
        <dsp:cNvSpPr/>
      </dsp:nvSpPr>
      <dsp:spPr>
        <a:xfrm>
          <a:off x="3478807" y="1154833"/>
          <a:ext cx="1669307" cy="72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Was ist neu 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 laufen noch Abstimmungen?</a:t>
          </a:r>
        </a:p>
      </dsp:txBody>
      <dsp:txXfrm>
        <a:off x="3478807" y="1154833"/>
        <a:ext cx="1669307" cy="729069"/>
      </dsp:txXfrm>
    </dsp:sp>
    <dsp:sp modelId="{7C6F06CC-1E19-444F-A7DD-855BD737F8F6}">
      <dsp:nvSpPr>
        <dsp:cNvPr id="0" name=""/>
        <dsp:cNvSpPr/>
      </dsp:nvSpPr>
      <dsp:spPr>
        <a:xfrm>
          <a:off x="3564191" y="2077675"/>
          <a:ext cx="1288690" cy="902041"/>
        </a:xfrm>
        <a:prstGeom prst="roundRect">
          <a:avLst>
            <a:gd name="adj" fmla="val 1667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Unterstützungsangebote</a:t>
          </a:r>
        </a:p>
      </dsp:txBody>
      <dsp:txXfrm>
        <a:off x="3608233" y="2121717"/>
        <a:ext cx="1200606" cy="813957"/>
      </dsp:txXfrm>
    </dsp:sp>
    <dsp:sp modelId="{4CD79A71-EC3C-40A6-896B-5233187D271B}">
      <dsp:nvSpPr>
        <dsp:cNvPr id="0" name=""/>
        <dsp:cNvSpPr/>
      </dsp:nvSpPr>
      <dsp:spPr>
        <a:xfrm>
          <a:off x="4854296" y="1997069"/>
          <a:ext cx="1634637" cy="97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Statistiknavigator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Änderungsverfolgung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Classificationreporter</a:t>
          </a:r>
          <a:endParaRPr lang="de-DE" sz="1200" kern="1200" dirty="0"/>
        </a:p>
      </dsp:txBody>
      <dsp:txXfrm>
        <a:off x="4854296" y="1997069"/>
        <a:ext cx="1634637" cy="9711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17B1-001C-4367-A0A6-95DB97828DDB}">
      <dsp:nvSpPr>
        <dsp:cNvPr id="0" name=""/>
        <dsp:cNvSpPr/>
      </dsp:nvSpPr>
      <dsp:spPr>
        <a:xfrm rot="5400000">
          <a:off x="382414" y="927797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3CB9F7-FFB6-4FF8-82F7-4F407B6D3C42}">
      <dsp:nvSpPr>
        <dsp:cNvPr id="0" name=""/>
        <dsp:cNvSpPr/>
      </dsp:nvSpPr>
      <dsp:spPr>
        <a:xfrm>
          <a:off x="166539" y="24566"/>
          <a:ext cx="1371657" cy="960115"/>
        </a:xfrm>
        <a:prstGeom prst="roundRect">
          <a:avLst>
            <a:gd name="adj" fmla="val 16670"/>
          </a:avLst>
        </a:prstGeom>
        <a:solidFill>
          <a:srgbClr val="A6D7FA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Einführung &amp; Grundlagen</a:t>
          </a:r>
        </a:p>
      </dsp:txBody>
      <dsp:txXfrm>
        <a:off x="213416" y="71443"/>
        <a:ext cx="1277903" cy="866361"/>
      </dsp:txXfrm>
    </dsp:sp>
    <dsp:sp modelId="{1DE1F5F1-F9B0-4793-BB8A-DB3FBBB9F230}">
      <dsp:nvSpPr>
        <dsp:cNvPr id="0" name=""/>
        <dsp:cNvSpPr/>
      </dsp:nvSpPr>
      <dsp:spPr>
        <a:xfrm>
          <a:off x="1607790" y="118292"/>
          <a:ext cx="317763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Woher stammen die Daten?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 err="1"/>
            <a:t>WasserBLIcK</a:t>
          </a:r>
          <a:r>
            <a:rPr lang="de-DE" sz="1200" kern="1200" dirty="0"/>
            <a:t>-Account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Datenmanagement der BfG</a:t>
          </a:r>
        </a:p>
      </dsp:txBody>
      <dsp:txXfrm>
        <a:off x="1607790" y="118292"/>
        <a:ext cx="3177636" cy="776007"/>
      </dsp:txXfrm>
    </dsp:sp>
    <dsp:sp modelId="{07B5A5B5-EA45-4DC2-B77A-51FBEB68BCA5}">
      <dsp:nvSpPr>
        <dsp:cNvPr id="0" name=""/>
        <dsp:cNvSpPr/>
      </dsp:nvSpPr>
      <dsp:spPr>
        <a:xfrm rot="5400000">
          <a:off x="2042869" y="2006324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8167E-9692-4CE6-B7D6-06AA98AAB9FB}">
      <dsp:nvSpPr>
        <dsp:cNvPr id="0" name=""/>
        <dsp:cNvSpPr/>
      </dsp:nvSpPr>
      <dsp:spPr>
        <a:xfrm>
          <a:off x="1826995" y="1103093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Schablonen-zugang</a:t>
          </a:r>
        </a:p>
      </dsp:txBody>
      <dsp:txXfrm>
        <a:off x="1873872" y="1149970"/>
        <a:ext cx="1277903" cy="866361"/>
      </dsp:txXfrm>
    </dsp:sp>
    <dsp:sp modelId="{4BEE7583-153C-44EA-97EA-0A139F08199F}">
      <dsp:nvSpPr>
        <dsp:cNvPr id="0" name=""/>
        <dsp:cNvSpPr/>
      </dsp:nvSpPr>
      <dsp:spPr>
        <a:xfrm>
          <a:off x="3210100" y="1236605"/>
          <a:ext cx="2249826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Schablonenvorlagen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Change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 Geometrie- vs. Sachdaten</a:t>
          </a:r>
        </a:p>
      </dsp:txBody>
      <dsp:txXfrm>
        <a:off x="3210100" y="1236605"/>
        <a:ext cx="2249826" cy="776007"/>
      </dsp:txXfrm>
    </dsp:sp>
    <dsp:sp modelId="{74AE5A39-AB1F-47EB-BB47-62B55B628434}">
      <dsp:nvSpPr>
        <dsp:cNvPr id="0" name=""/>
        <dsp:cNvSpPr/>
      </dsp:nvSpPr>
      <dsp:spPr>
        <a:xfrm rot="5400000">
          <a:off x="3703325" y="3084851"/>
          <a:ext cx="814808" cy="9276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6F06CC-1E19-444F-A7DD-855BD737F8F6}">
      <dsp:nvSpPr>
        <dsp:cNvPr id="0" name=""/>
        <dsp:cNvSpPr/>
      </dsp:nvSpPr>
      <dsp:spPr>
        <a:xfrm>
          <a:off x="3487450" y="2181620"/>
          <a:ext cx="1371657" cy="9601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Daten-vorbereitung</a:t>
          </a:r>
        </a:p>
      </dsp:txBody>
      <dsp:txXfrm>
        <a:off x="3534327" y="2228497"/>
        <a:ext cx="1277903" cy="866361"/>
      </dsp:txXfrm>
    </dsp:sp>
    <dsp:sp modelId="{D18F6D84-07A9-4611-8B97-EA8CF14495D8}">
      <dsp:nvSpPr>
        <dsp:cNvPr id="0" name=""/>
        <dsp:cNvSpPr/>
      </dsp:nvSpPr>
      <dsp:spPr>
        <a:xfrm>
          <a:off x="4859107" y="2273188"/>
          <a:ext cx="997612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Befüllung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Tipps &amp; Hinweise</a:t>
          </a:r>
        </a:p>
      </dsp:txBody>
      <dsp:txXfrm>
        <a:off x="4859107" y="2273188"/>
        <a:ext cx="997612" cy="776007"/>
      </dsp:txXfrm>
    </dsp:sp>
    <dsp:sp modelId="{7143106F-7E13-46EF-8297-D8F30C0A060F}">
      <dsp:nvSpPr>
        <dsp:cNvPr id="0" name=""/>
        <dsp:cNvSpPr/>
      </dsp:nvSpPr>
      <dsp:spPr>
        <a:xfrm>
          <a:off x="5147905" y="3260146"/>
          <a:ext cx="1371657" cy="960115"/>
        </a:xfrm>
        <a:prstGeom prst="roundRect">
          <a:avLst>
            <a:gd name="adj" fmla="val 1667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4. WasserBLIcK-Upload</a:t>
          </a:r>
        </a:p>
      </dsp:txBody>
      <dsp:txXfrm>
        <a:off x="5194782" y="3307023"/>
        <a:ext cx="1277903" cy="866361"/>
      </dsp:txXfrm>
    </dsp:sp>
    <dsp:sp modelId="{AC868852-59FE-4EED-9548-49A26CB6149C}">
      <dsp:nvSpPr>
        <dsp:cNvPr id="0" name=""/>
        <dsp:cNvSpPr/>
      </dsp:nvSpPr>
      <dsp:spPr>
        <a:xfrm>
          <a:off x="6524729" y="3321986"/>
          <a:ext cx="1320360" cy="77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Unterschiede Neu- und Nachlieferung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Upload-Formular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Hochladen der Datei</a:t>
          </a:r>
        </a:p>
      </dsp:txBody>
      <dsp:txXfrm>
        <a:off x="6524729" y="3321986"/>
        <a:ext cx="1320360" cy="77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136EF-8ABE-4059-83BD-41A7E4A2474E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977DD-4C6B-446D-8C4D-AB973EE376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38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1: Wer lädt überhaupt hoch -&gt; Abfrage, Kennenlernen, für Protokoll nutzen</a:t>
            </a:r>
          </a:p>
          <a:p>
            <a:r>
              <a:rPr lang="de-DE" dirty="0"/>
              <a:t>Blau: WFD/HWRM-RL. Aber alles was ich hierzu erzähle, kann auf die anderen RL übertragen werden. WFD ist immer nur das Fallbeispiel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16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Verschiedene Formate</a:t>
            </a:r>
          </a:p>
          <a:p>
            <a:r>
              <a:rPr lang="de-DE" dirty="0"/>
              <a:t>Bsp. Excel: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60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.</a:t>
            </a:r>
            <a:r>
              <a:rPr lang="de-DE" dirty="0" err="1"/>
              <a:t>dbf</a:t>
            </a:r>
            <a:r>
              <a:rPr lang="de-DE" dirty="0"/>
              <a:t> Format strenger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173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1: Wer lädt überhaupt hoch -&gt; Abfrage, Kennenlernen, für Protokoll nutzen</a:t>
            </a:r>
          </a:p>
          <a:p>
            <a:r>
              <a:rPr lang="de-DE" dirty="0"/>
              <a:t>Blau: WFD/HWRM-RL. Aber alles was ich hierzu erzähle, kann auf die anderen RL übertragen werden. WFD ist immer nur das Fallbeispiel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77DD-4C6B-446D-8C4D-AB973EE376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5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Vorgang wie bei Sachdaten, aber mit Geometrieformat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95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1: Wer lädt überhaupt hoch -&gt; Abfrage, Kennenlernen, für Protokoll nutzen</a:t>
            </a:r>
          </a:p>
          <a:p>
            <a:r>
              <a:rPr lang="de-DE" dirty="0"/>
              <a:t>Blau: WFD/HWRM-RL. Aber alles was ich hierzu erzähle, kann auf die anderen RL übertragen werden. WFD ist immer nur das Fallbeispiel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77DD-4C6B-446D-8C4D-AB973EE376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85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Classification = 1 </a:t>
            </a:r>
            <a:r>
              <a:rPr lang="de-DE" dirty="0">
                <a:sym typeface="Wingdings" panose="05000000000000000000" pitchFamily="2" charset="2"/>
              </a:rPr>
              <a:t> Lizenz: </a:t>
            </a:r>
            <a:r>
              <a:rPr lang="de-DE" dirty="0"/>
              <a:t>Dieser Datensatz kann gemäß der „Nutzungsbestimmungen für die Bereitstellung von Geodaten des Bundes“ (https://www.gesetze-im-internet.de/geonutzv/GeoNutzV.pdf) genutzt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987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Classification = 1 </a:t>
            </a:r>
            <a:r>
              <a:rPr lang="de-DE" dirty="0">
                <a:sym typeface="Wingdings" panose="05000000000000000000" pitchFamily="2" charset="2"/>
              </a:rPr>
              <a:t> Lizenz: </a:t>
            </a:r>
            <a:r>
              <a:rPr lang="de-DE" dirty="0"/>
              <a:t>Dieser Datensatz kann gemäß der „Nutzungsbestimmungen für die Bereitstellung von Geodaten des Bundes“ (https://www.gesetze-im-internet.de/geonutzv/GeoNutzV.pdf) genutzt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000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Wenn Classification = 1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Dann fließt das ggf. in INSPIRE-Datensätze ein </a:t>
            </a:r>
            <a:r>
              <a:rPr lang="de-DE" dirty="0">
                <a:sym typeface="Wingdings" panose="05000000000000000000" pitchFamily="2" charset="2"/>
              </a:rPr>
              <a:t> Dort gilt dann Lizenz: </a:t>
            </a:r>
            <a:r>
              <a:rPr lang="de-DE" dirty="0"/>
              <a:t>Dieser Datensatz kann gemäß der „Nutzungsbestimmungen für die Bereitstellung von Geodaten des Bundes“ (https://www.gesetze-im-internet.de/geonutzv/GeoNutzV.pdf) genutzt werden. Classification hervorheben</a:t>
            </a:r>
          </a:p>
          <a:p>
            <a:r>
              <a:rPr lang="de-DE" dirty="0"/>
              <a:t>(Lizenz nicht genauer beschreiben)</a:t>
            </a:r>
          </a:p>
          <a:p>
            <a:r>
              <a:rPr lang="de-DE" dirty="0" err="1"/>
              <a:t>Unclassified</a:t>
            </a:r>
            <a:r>
              <a:rPr lang="de-DE" dirty="0"/>
              <a:t> = Free </a:t>
            </a:r>
            <a:r>
              <a:rPr lang="de-DE" dirty="0" err="1"/>
              <a:t>access</a:t>
            </a:r>
            <a:endParaRPr lang="de-DE" dirty="0"/>
          </a:p>
          <a:p>
            <a:r>
              <a:rPr lang="de-DE" dirty="0" err="1"/>
              <a:t>Restricted</a:t>
            </a:r>
            <a:r>
              <a:rPr lang="de-DE" dirty="0"/>
              <a:t> = </a:t>
            </a:r>
            <a:r>
              <a:rPr lang="de-DE" dirty="0" err="1"/>
              <a:t>access</a:t>
            </a:r>
            <a:r>
              <a:rPr lang="de-DE" dirty="0"/>
              <a:t> limited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competent</a:t>
            </a:r>
            <a:r>
              <a:rPr lang="de-DE" dirty="0"/>
              <a:t> </a:t>
            </a:r>
            <a:r>
              <a:rPr lang="de-DE" dirty="0" err="1"/>
              <a:t>authorities</a:t>
            </a:r>
            <a:endParaRPr lang="de-DE" dirty="0"/>
          </a:p>
          <a:p>
            <a:r>
              <a:rPr lang="de-DE" dirty="0" err="1"/>
              <a:t>Confidential</a:t>
            </a:r>
            <a:r>
              <a:rPr lang="de-DE" dirty="0"/>
              <a:t> = </a:t>
            </a:r>
            <a:r>
              <a:rPr lang="de-DE" dirty="0" err="1"/>
              <a:t>access</a:t>
            </a:r>
            <a:r>
              <a:rPr lang="de-DE" dirty="0"/>
              <a:t> limited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WasserBLIcK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  <a:p>
            <a:endParaRPr lang="de-DE" dirty="0"/>
          </a:p>
          <a:p>
            <a:r>
              <a:rPr lang="de-DE" dirty="0"/>
              <a:t>Lineage </a:t>
            </a:r>
            <a:r>
              <a:rPr lang="de-DE" dirty="0" err="1"/>
              <a:t>statement</a:t>
            </a:r>
            <a:r>
              <a:rPr lang="de-DE" dirty="0"/>
              <a:t>: Prozessschritte der Verarbeitung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95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Classification = 1 </a:t>
            </a:r>
            <a:r>
              <a:rPr lang="de-DE" dirty="0">
                <a:sym typeface="Wingdings" panose="05000000000000000000" pitchFamily="2" charset="2"/>
              </a:rPr>
              <a:t> Lizenz: </a:t>
            </a:r>
            <a:r>
              <a:rPr lang="de-DE" dirty="0"/>
              <a:t>Dieser Datensatz kann gemäß der „Nutzungsbestimmungen für die Bereitstellung von Geodaten des Bundes“ (https://www.gesetze-im-internet.de/geonutzv/GeoNutzV.pdf) genutzt werden.</a:t>
            </a:r>
          </a:p>
          <a:p>
            <a:r>
              <a:rPr lang="de-DE" dirty="0"/>
              <a:t>Wenn irgendetwas in der Upload-Maske nicht stimmig sein sollte oder fehlen sollte, wird Ihnen unser System eine entsprechende Meldung geben. Also eigentlich kann man nichts falsch oder kaputt machen</a:t>
            </a:r>
          </a:p>
          <a:p>
            <a:endParaRPr lang="de-DE" dirty="0"/>
          </a:p>
          <a:p>
            <a:r>
              <a:rPr lang="de-DE" b="1" dirty="0"/>
              <a:t>Erwähnen</a:t>
            </a:r>
            <a:r>
              <a:rPr lang="de-DE" dirty="0"/>
              <a:t>: Um bestehende Daten einer bestimmten Schablone zu löschen, muss eine leere Schablone hochgeladen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710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Bis hierhin: 20 Minuten (Inkl. Fragen oder offene Anliegen zu diesen Themen, die z.B. noch nicht hier besprochen wurden, aber manchen Teilnehmern fehlen)</a:t>
            </a:r>
          </a:p>
          <a:p>
            <a:endParaRPr lang="de-DE" dirty="0"/>
          </a:p>
          <a:p>
            <a:r>
              <a:rPr lang="de-DE" dirty="0"/>
              <a:t>Weiter geht es 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9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Landesämter (Ministerien der BL als </a:t>
            </a:r>
            <a:r>
              <a:rPr lang="de-DE" dirty="0" err="1">
                <a:sym typeface="Wingdings" panose="05000000000000000000" pitchFamily="2" charset="2"/>
              </a:rPr>
              <a:t>Steueru</a:t>
            </a:r>
            <a:endParaRPr lang="de-DE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BfN</a:t>
            </a:r>
            <a:r>
              <a:rPr lang="de-DE" dirty="0"/>
              <a:t> (Stichwort Schutzgebiete)</a:t>
            </a:r>
          </a:p>
          <a:p>
            <a:r>
              <a:rPr lang="de-DE" dirty="0" err="1">
                <a:sym typeface="Wingdings" panose="05000000000000000000" pitchFamily="2" charset="2"/>
              </a:rPr>
              <a:t>ng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002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1: Wer lädt überhaupt hoch -&gt; Abfrage, Kennenlernen, für Protokoll nutzen</a:t>
            </a:r>
          </a:p>
          <a:p>
            <a:r>
              <a:rPr lang="de-DE" dirty="0"/>
              <a:t>Blau: WFD/HWRM-RL. Aber alles was ich hierzu erzähle, kann auf die anderen RL übertragen werden. WFD ist immer nur das Fallbeispiel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77DD-4C6B-446D-8C4D-AB973EE376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7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 </a:t>
            </a:r>
            <a:r>
              <a:rPr lang="de-DE" dirty="0"/>
              <a:t>Fehler in der Upload-Datei im Zusammenspiel mit der Upload-Maske -&gt; Datei passt </a:t>
            </a:r>
            <a:r>
              <a:rPr lang="de-DE" dirty="0" err="1"/>
              <a:t>nícht</a:t>
            </a:r>
            <a:r>
              <a:rPr lang="de-DE" dirty="0"/>
              <a:t> zu Angaben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1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highlight>
                  <a:srgbClr val="FFFF00"/>
                </a:highlight>
              </a:rPr>
              <a:t>Aufbau erklären. 1. Teil Verortung Schlüsselwerte, 2. Teil eigentliche Fehlersituation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386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1: Wer lädt überhaupt hoch -&gt; Abfrage, Kennenlernen, für Protokoll nutzen</a:t>
            </a:r>
          </a:p>
          <a:p>
            <a:r>
              <a:rPr lang="de-DE" dirty="0"/>
              <a:t>Blau: WFD/HWRM-RL. Aber alles was ich hierzu erzähle, kann auf die anderen RL übertragen werden. WFD ist immer nur das Fallbeispiel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77DD-4C6B-446D-8C4D-AB973EE376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785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1: Wer lädt überhaupt hoch -&gt; Abfrage, Kennenlernen, für Protokoll nutzen</a:t>
            </a:r>
          </a:p>
          <a:p>
            <a:r>
              <a:rPr lang="de-DE" dirty="0"/>
              <a:t>Blau: WFD/HWRM-RL. Aber alles was ich hierzu erzähle, kann auf die anderen RL übertragen werden. WFD ist immer nur das Fallbeispiel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77DD-4C6B-446D-8C4D-AB973EE376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86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Feedback zum Format. </a:t>
            </a:r>
          </a:p>
          <a:p>
            <a:r>
              <a:rPr lang="de-DE" dirty="0"/>
              <a:t>Termin: Angestrebt nochmal einen Termin anzubieten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561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Vorschlag KG-Treffen: 21.3. Gesprächsangebot für Upload. 10:30 Uhr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78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31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Datenprodukte: INSPIRE, Open-Data</a:t>
            </a:r>
          </a:p>
          <a:p>
            <a:endParaRPr lang="de-DE" dirty="0"/>
          </a:p>
          <a:p>
            <a:r>
              <a:rPr lang="de-DE" dirty="0"/>
              <a:t>FME erwähnen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72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Transparente Kommunikation (Button „Show Info“)</a:t>
            </a:r>
          </a:p>
          <a:p>
            <a:endParaRPr lang="de-DE" dirty="0"/>
          </a:p>
          <a:p>
            <a:r>
              <a:rPr lang="de-DE" dirty="0"/>
              <a:t>Verschiedenste Arten von Statistiken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96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1: Wer lädt überhaupt hoch -&gt; Abfrage, Kennenlernen, für Protokoll nutzen</a:t>
            </a:r>
          </a:p>
          <a:p>
            <a:r>
              <a:rPr lang="de-DE" dirty="0"/>
              <a:t>Blau: WFD/HWRM-RL. Aber alles was ich hierzu erzähle, kann auf die anderen RL übertragen werden. WFD ist immer nur das Fallbeispiel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77DD-4C6B-446D-8C4D-AB973EE376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0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Datenexport im zweiten Termin anbieten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highlight>
                  <a:srgbClr val="00FFFF"/>
                </a:highlight>
              </a:rPr>
              <a:t>Frage in die Runde: Wie gehen Sie beim Datenupload vor? Über Whiteboard o.ä. sollen Teilnehmer Check machen bei Workflow-Punkten (entscheiden ob Abfrage hier oder Abfrage Folie davor)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70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</a:rPr>
              <a:t>Frage in die Runde: Was muss beachtet werden? Wo liegen die Stolpersteine?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60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Screenshot ohne Text, lieber Tabelle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977DD-4C6B-446D-8C4D-AB973EE376F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2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F5BD-5320-473B-8C7E-D1CBDE4208CE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2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CFDF-F9AA-4FDC-A4EE-E1C593A70437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095-9357-4465-A8FA-BA96D6CF9D4C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54A2-85AC-4EF2-8718-FF9B52246DB0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00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8C36-3225-451D-982A-E83F2AFC56E9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3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14E2-612D-4C10-B35E-FFA7985CFEFE}" type="datetime1">
              <a:rPr lang="de-DE" smtClean="0"/>
              <a:t>28.04.2026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3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8BA-649C-4B18-ACA9-A4934992DB2B}" type="datetime1">
              <a:rPr lang="de-DE" smtClean="0"/>
              <a:t>28.04.2026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61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29A1-0005-4082-83FD-B1594EA123B3}" type="datetime1">
              <a:rPr lang="de-DE" smtClean="0"/>
              <a:t>28.04.2026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9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3A6B-9D94-40AD-A38C-0E573476CA8A}" type="datetime1">
              <a:rPr lang="de-DE" smtClean="0"/>
              <a:t>28.04.2026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58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434D38-5A10-4F69-9241-A857961695E1}" type="datetime1">
              <a:rPr lang="de-DE" smtClean="0"/>
              <a:t>28.04.2026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7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9AE4-3FD3-4A94-A767-56BC4DC756F1}" type="datetime1">
              <a:rPr lang="de-DE" smtClean="0"/>
              <a:t>28.04.2026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0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49088C-5CC1-4956-A407-8BA39E7D164C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F693A3-7C66-484E-A393-CFA9EB69891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0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hyperlink" Target="https://lawawiki.wasserblick.net/schablonen:termine_wrrl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59.pn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58.png"/><Relationship Id="rId4" Type="http://schemas.openxmlformats.org/officeDocument/2006/relationships/diagramLayout" Target="../diagrams/layout20.xml"/><Relationship Id="rId9" Type="http://schemas.microsoft.com/office/2007/relationships/hdphoto" Target="../media/hdphoto2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bafg-bund.webex.com/meet/ambro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wawiki.wasserblick.net/info_termine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E2E4D-86A9-4597-99D1-1ABFA672B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WasserBLIcK</a:t>
            </a:r>
            <a:br>
              <a:rPr lang="de-DE" dirty="0"/>
            </a:br>
            <a:r>
              <a:rPr lang="de-DE" dirty="0"/>
              <a:t>Upload 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01B1E3-A0A8-43E4-9C2F-C53460D4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51889"/>
          </a:xfrm>
        </p:spPr>
        <p:txBody>
          <a:bodyPr>
            <a:normAutofit/>
          </a:bodyPr>
          <a:lstStyle/>
          <a:p>
            <a:r>
              <a:rPr lang="de-DE" dirty="0"/>
              <a:t>28.04.2026</a:t>
            </a:r>
          </a:p>
          <a:p>
            <a:r>
              <a:rPr lang="de-DE" dirty="0"/>
              <a:t>9-11 Uhr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F7F5E8-A1E9-40A3-AF90-668811AAF2B8}"/>
              </a:ext>
            </a:extLst>
          </p:cNvPr>
          <p:cNvSpPr/>
          <p:nvPr/>
        </p:nvSpPr>
        <p:spPr>
          <a:xfrm>
            <a:off x="8462722" y="47367"/>
            <a:ext cx="3729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/>
              <a:t>Bitte schalten Sie sich selbst stumm</a:t>
            </a:r>
          </a:p>
        </p:txBody>
      </p:sp>
    </p:spTree>
    <p:extLst>
      <p:ext uri="{BB962C8B-B14F-4D97-AF65-F5344CB8AC3E}">
        <p14:creationId xmlns:p14="http://schemas.microsoft.com/office/powerpoint/2010/main" val="211001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D902B9-658A-4495-9E47-D9C44B1B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B7D5-5249-4C31-81F2-B4A70E7F7FB8}" type="datetime1">
              <a:rPr lang="de-DE" smtClean="0"/>
              <a:t>28.04.2026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BD9C8A-294E-4C80-91A6-F4AD5208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3558" y="172953"/>
            <a:ext cx="8271206" cy="4085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E4335B-58F7-4B7D-B2F8-3382E293BFF9}"/>
              </a:ext>
            </a:extLst>
          </p:cNvPr>
          <p:cNvSpPr txBox="1"/>
          <p:nvPr/>
        </p:nvSpPr>
        <p:spPr>
          <a:xfrm>
            <a:off x="-18211" y="0"/>
            <a:ext cx="42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Thematische Karten</a:t>
            </a:r>
          </a:p>
          <a:p>
            <a:r>
              <a:rPr lang="de-DE" sz="2000" b="1" dirty="0"/>
              <a:t>&amp;</a:t>
            </a:r>
          </a:p>
          <a:p>
            <a:r>
              <a:rPr lang="de-DE" sz="2000" b="1" dirty="0"/>
              <a:t>Hochwassergefahrenkarten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5E316B-8F51-487B-88B6-9E7898E37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91" y="1262929"/>
            <a:ext cx="8271206" cy="4794072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885259-9F5A-4367-B510-8F823466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5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D8D85-51A9-4534-B4DB-E40FDC42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3A8D-2925-400F-ABC4-AB817C182586}" type="datetime1">
              <a:rPr lang="de-DE" smtClean="0"/>
              <a:t>28.04.2026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6E2B8D-19DA-4C43-9D50-73FD8B6A2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201" y="125441"/>
            <a:ext cx="7666351" cy="35576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0E800C6-1EF5-4E11-AE44-CDB4E8BF3B68}"/>
              </a:ext>
            </a:extLst>
          </p:cNvPr>
          <p:cNvSpPr txBox="1"/>
          <p:nvPr/>
        </p:nvSpPr>
        <p:spPr>
          <a:xfrm>
            <a:off x="73094" y="6593"/>
            <a:ext cx="1301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Statistiken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FDBBA4-2A44-499B-B38A-A649AEE65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44" y="1304693"/>
            <a:ext cx="5780420" cy="35576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C9561B-5EC7-45B6-B7C2-017013E60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174" y="3083526"/>
            <a:ext cx="6225136" cy="324623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CD0E45-9591-4098-95C2-698D2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8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4E99-81BD-4D89-80EB-7247F830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Programm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5290839-C4B9-4CB6-A42C-CC15947F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105340"/>
              </p:ext>
            </p:extLst>
          </p:nvPr>
        </p:nvGraphicFramePr>
        <p:xfrm>
          <a:off x="545284" y="1871584"/>
          <a:ext cx="7845090" cy="42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710BC6-F02E-41BD-B6ED-1D44A8444605}"/>
              </a:ext>
            </a:extLst>
          </p:cNvPr>
          <p:cNvGraphicFramePr/>
          <p:nvPr/>
        </p:nvGraphicFramePr>
        <p:xfrm>
          <a:off x="5237493" y="1914049"/>
          <a:ext cx="6488934" cy="302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65A471-DAA3-4E1B-8F3A-66C78D4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952A9-A737-4C31-AC65-9066B7E0824B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71EA1A-C022-44DC-90B0-1837AB7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693A3-7C66-484E-A393-CFA9EB69891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AC3166-46AB-49C5-A03A-04261FE92269}"/>
              </a:ext>
            </a:extLst>
          </p:cNvPr>
          <p:cNvSpPr txBox="1"/>
          <p:nvPr/>
        </p:nvSpPr>
        <p:spPr>
          <a:xfrm>
            <a:off x="4937312" y="6254979"/>
            <a:ext cx="2128981" cy="369332"/>
          </a:xfrm>
          <a:prstGeom prst="rect">
            <a:avLst/>
          </a:prstGeom>
          <a:solidFill>
            <a:srgbClr val="A6D7F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Pause: Ca. 10:00 Uhr</a:t>
            </a:r>
          </a:p>
        </p:txBody>
      </p:sp>
    </p:spTree>
    <p:extLst>
      <p:ext uri="{BB962C8B-B14F-4D97-AF65-F5344CB8AC3E}">
        <p14:creationId xmlns:p14="http://schemas.microsoft.com/office/powerpoint/2010/main" val="426243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EC2CC-5981-497D-AAFB-FB17BF77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Checkliste für den Daten-Upload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E47BCA-8A86-400A-850D-39797AE6C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800" dirty="0"/>
              <a:t> Template-Export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800" dirty="0"/>
              <a:t> Change Report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800" dirty="0"/>
              <a:t> Datenvorbereitung anhand von Templates und/oder LAWA-WIKI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800" dirty="0"/>
              <a:t> Daten-Upload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8D072B-917D-46C1-88D2-1D4FEA41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E7C7-76C0-496D-AA76-EFE3231D8F96}" type="datetime1">
              <a:rPr lang="de-DE" smtClean="0"/>
              <a:t>28.04.2026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10CCD2-2CA3-4AD6-84BC-157BA42A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94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Zugang zu Schablonen und Codelisten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7AA7AE-E500-460B-9C19-0B8F3FFF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19" y="1980005"/>
            <a:ext cx="6505575" cy="24479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423D1C9-CEB5-4BB3-B160-F4EFA7801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77" y="2017599"/>
            <a:ext cx="3724275" cy="18669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AD1F9FF-4219-4248-BABD-5019829BFAE8}"/>
              </a:ext>
            </a:extLst>
          </p:cNvPr>
          <p:cNvSpPr/>
          <p:nvPr/>
        </p:nvSpPr>
        <p:spPr>
          <a:xfrm>
            <a:off x="3355596" y="2692866"/>
            <a:ext cx="553674" cy="6040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7FF24C6-2DA2-4C16-B9EA-1E87C29FA3E0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909270" y="2994870"/>
            <a:ext cx="1200682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F689AD84-AC17-4E6C-9450-D43CFD0E823D}"/>
              </a:ext>
            </a:extLst>
          </p:cNvPr>
          <p:cNvSpPr/>
          <p:nvPr/>
        </p:nvSpPr>
        <p:spPr>
          <a:xfrm>
            <a:off x="6863591" y="2290195"/>
            <a:ext cx="2456577" cy="2181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AC7D440-434B-4128-8998-3EDB7068761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509611" y="2399252"/>
            <a:ext cx="2353980" cy="241959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FDE7F0E-D254-45AE-8FB7-572D0B0FFCAB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235290" y="2845049"/>
            <a:ext cx="921580" cy="262012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E3E80748-269C-4264-B79D-3858FB06BF23}"/>
              </a:ext>
            </a:extLst>
          </p:cNvPr>
          <p:cNvSpPr/>
          <p:nvPr/>
        </p:nvSpPr>
        <p:spPr>
          <a:xfrm>
            <a:off x="6824120" y="2626935"/>
            <a:ext cx="822340" cy="2181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223301D-7D73-45E0-B9C5-6A5CA502B219}"/>
              </a:ext>
            </a:extLst>
          </p:cNvPr>
          <p:cNvSpPr txBox="1"/>
          <p:nvPr/>
        </p:nvSpPr>
        <p:spPr>
          <a:xfrm>
            <a:off x="8156870" y="5405201"/>
            <a:ext cx="293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Change Report = Was hat sich seit dem letzten Stand geändert?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4A894E6-1177-4CB0-BE26-EF24B254A151}"/>
              </a:ext>
            </a:extLst>
          </p:cNvPr>
          <p:cNvSpPr txBox="1"/>
          <p:nvPr/>
        </p:nvSpPr>
        <p:spPr>
          <a:xfrm>
            <a:off x="2339872" y="4818843"/>
            <a:ext cx="293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Templates = Vorlagen und Infos zur Befüllung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14C6D12-2C11-44CB-9160-C1EA5876A1BD}"/>
              </a:ext>
            </a:extLst>
          </p:cNvPr>
          <p:cNvSpPr/>
          <p:nvPr/>
        </p:nvSpPr>
        <p:spPr>
          <a:xfrm>
            <a:off x="5463357" y="2418916"/>
            <a:ext cx="822340" cy="2181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65F6868-2162-4025-B368-43CB34ED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1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30" grpId="0"/>
      <p:bldP spid="31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44AC6D6-08E8-4938-BE80-DB460DE61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117" y="2638315"/>
            <a:ext cx="6180751" cy="30939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Zugang zu den Schablonen: Templates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4F4FA5A-B92E-4EA0-B0E5-EBEB842A8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56" b="94175"/>
          <a:stretch/>
        </p:blipFill>
        <p:spPr>
          <a:xfrm>
            <a:off x="269117" y="2074016"/>
            <a:ext cx="6180751" cy="2897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DAA499E-829A-4EA1-807B-295DBA553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699" y="1980005"/>
            <a:ext cx="4674896" cy="175907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EC78D2C-6E56-41C8-8759-EDC12E10AC4B}"/>
              </a:ext>
            </a:extLst>
          </p:cNvPr>
          <p:cNvSpPr/>
          <p:nvPr/>
        </p:nvSpPr>
        <p:spPr>
          <a:xfrm>
            <a:off x="8265256" y="2208714"/>
            <a:ext cx="1557754" cy="13613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93D7091-7615-4858-89E2-B7002159DADA}"/>
              </a:ext>
            </a:extLst>
          </p:cNvPr>
          <p:cNvSpPr/>
          <p:nvPr/>
        </p:nvSpPr>
        <p:spPr>
          <a:xfrm>
            <a:off x="190461" y="2859542"/>
            <a:ext cx="1623056" cy="3651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12AF7A1-F44C-43DD-B57D-F522DB681F92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1813517" y="3042105"/>
            <a:ext cx="927327" cy="128473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DE50573-70BF-48E8-8421-31497301D0E8}"/>
              </a:ext>
            </a:extLst>
          </p:cNvPr>
          <p:cNvSpPr txBox="1"/>
          <p:nvPr/>
        </p:nvSpPr>
        <p:spPr>
          <a:xfrm>
            <a:off x="2740844" y="4003678"/>
            <a:ext cx="29361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Klick auf Zip-Datei: Download auf lokalen Rechner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628CD66-D070-4672-9ACC-07E5EE2F3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699" y="4430192"/>
            <a:ext cx="4276725" cy="1381125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2A609B7-5BC5-4AAC-BAE4-2CB61733ECD3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676991" y="4326844"/>
            <a:ext cx="1429708" cy="79391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687C17A7-3FA5-4CFA-BFD8-4385B6FC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139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38603539-737D-4E3F-8C8E-1313571A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07" b="3900"/>
          <a:stretch/>
        </p:blipFill>
        <p:spPr>
          <a:xfrm>
            <a:off x="706488" y="2865145"/>
            <a:ext cx="10515644" cy="14719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4AAA29-FEE2-4630-AC80-D3A0E0B5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PDF Schablone: Aufbau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C63DD7-D48B-46D3-933C-B94C2310F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83" b="65241"/>
          <a:stretch/>
        </p:blipFill>
        <p:spPr>
          <a:xfrm>
            <a:off x="706488" y="2343925"/>
            <a:ext cx="10515600" cy="50375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75C6B66-AAB5-4EB3-8092-8CF1ADCA9396}"/>
              </a:ext>
            </a:extLst>
          </p:cNvPr>
          <p:cNvSpPr/>
          <p:nvPr/>
        </p:nvSpPr>
        <p:spPr>
          <a:xfrm>
            <a:off x="887767" y="2343925"/>
            <a:ext cx="5167160" cy="31959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CB21F55-2013-4EB1-94B8-517974305265}"/>
              </a:ext>
            </a:extLst>
          </p:cNvPr>
          <p:cNvSpPr/>
          <p:nvPr/>
        </p:nvSpPr>
        <p:spPr>
          <a:xfrm>
            <a:off x="6096000" y="2343925"/>
            <a:ext cx="1775178" cy="31959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3724D2-56E7-4F3B-B83E-4FA1ADC7063B}"/>
              </a:ext>
            </a:extLst>
          </p:cNvPr>
          <p:cNvSpPr txBox="1"/>
          <p:nvPr/>
        </p:nvSpPr>
        <p:spPr>
          <a:xfrm>
            <a:off x="1210355" y="4938714"/>
            <a:ext cx="1526959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de-DE" dirty="0"/>
              <a:t>Attribute = Feldname für die Schablone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849F8E1-AE83-4DA4-A113-D88C795883B6}"/>
              </a:ext>
            </a:extLst>
          </p:cNvPr>
          <p:cNvCxnSpPr>
            <a:cxnSpLocks/>
          </p:cNvCxnSpPr>
          <p:nvPr/>
        </p:nvCxnSpPr>
        <p:spPr>
          <a:xfrm>
            <a:off x="2281561" y="2912131"/>
            <a:ext cx="0" cy="2001787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A8196E5E-10AF-43C8-93AA-38E9A94F04D7}"/>
              </a:ext>
            </a:extLst>
          </p:cNvPr>
          <p:cNvSpPr txBox="1"/>
          <p:nvPr/>
        </p:nvSpPr>
        <p:spPr>
          <a:xfrm>
            <a:off x="3068008" y="4900474"/>
            <a:ext cx="1666788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de-DE" dirty="0"/>
              <a:t>Attribute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= Kurzname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CD38A41-5966-4556-B201-855715488429}"/>
              </a:ext>
            </a:extLst>
          </p:cNvPr>
          <p:cNvCxnSpPr>
            <a:cxnSpLocks/>
          </p:cNvCxnSpPr>
          <p:nvPr/>
        </p:nvCxnSpPr>
        <p:spPr>
          <a:xfrm>
            <a:off x="3907654" y="2898687"/>
            <a:ext cx="0" cy="2001787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D6AE0A9B-EC36-4CC1-B143-A0E7473CBD30}"/>
              </a:ext>
            </a:extLst>
          </p:cNvPr>
          <p:cNvSpPr txBox="1"/>
          <p:nvPr/>
        </p:nvSpPr>
        <p:spPr>
          <a:xfrm>
            <a:off x="4965577" y="4913918"/>
            <a:ext cx="1276124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Definition = Attribut-beschreibung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2C580D4-00DE-4D65-A4A5-8F118E78148C}"/>
              </a:ext>
            </a:extLst>
          </p:cNvPr>
          <p:cNvCxnSpPr>
            <a:cxnSpLocks/>
          </p:cNvCxnSpPr>
          <p:nvPr/>
        </p:nvCxnSpPr>
        <p:spPr>
          <a:xfrm>
            <a:off x="5716445" y="2885242"/>
            <a:ext cx="0" cy="201523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D5BFC556-14CA-456E-B1DE-432B6654FA97}"/>
              </a:ext>
            </a:extLst>
          </p:cNvPr>
          <p:cNvSpPr txBox="1"/>
          <p:nvPr/>
        </p:nvSpPr>
        <p:spPr>
          <a:xfrm>
            <a:off x="6906019" y="4792752"/>
            <a:ext cx="1526959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de-DE" dirty="0"/>
              <a:t>Type = Datentyp (z.B. Zahl, Text, Datum)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C7ED1B3-1E0A-4154-A6F7-433FD446FD83}"/>
              </a:ext>
            </a:extLst>
          </p:cNvPr>
          <p:cNvCxnSpPr>
            <a:cxnSpLocks/>
          </p:cNvCxnSpPr>
          <p:nvPr/>
        </p:nvCxnSpPr>
        <p:spPr>
          <a:xfrm>
            <a:off x="7652449" y="2923483"/>
            <a:ext cx="0" cy="180501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BA48A71-FF80-4587-A492-47F591C6837A}"/>
              </a:ext>
            </a:extLst>
          </p:cNvPr>
          <p:cNvSpPr txBox="1"/>
          <p:nvPr/>
        </p:nvSpPr>
        <p:spPr>
          <a:xfrm>
            <a:off x="7747271" y="5564265"/>
            <a:ext cx="2284843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de-DE" dirty="0"/>
              <a:t>Obligation = Befüllung verpflichtend, bedingt oder optional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892FA35-53A1-494A-A9C1-EBE487F07507}"/>
              </a:ext>
            </a:extLst>
          </p:cNvPr>
          <p:cNvCxnSpPr>
            <a:cxnSpLocks/>
          </p:cNvCxnSpPr>
          <p:nvPr/>
        </p:nvCxnSpPr>
        <p:spPr>
          <a:xfrm>
            <a:off x="8713472" y="2964532"/>
            <a:ext cx="0" cy="2599733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E04E1546-C964-426F-A056-27FD2C018076}"/>
              </a:ext>
            </a:extLst>
          </p:cNvPr>
          <p:cNvSpPr txBox="1"/>
          <p:nvPr/>
        </p:nvSpPr>
        <p:spPr>
          <a:xfrm>
            <a:off x="9105330" y="4766057"/>
            <a:ext cx="1526959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de-DE" dirty="0"/>
              <a:t>Attribute </a:t>
            </a:r>
            <a:r>
              <a:rPr lang="de-DE" dirty="0" err="1"/>
              <a:t>values</a:t>
            </a:r>
            <a:r>
              <a:rPr lang="de-DE" dirty="0"/>
              <a:t> = ggf. Verlinkung von Codelisten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C8136B0-4274-479F-ABEE-DF352C2E50D8}"/>
              </a:ext>
            </a:extLst>
          </p:cNvPr>
          <p:cNvCxnSpPr>
            <a:cxnSpLocks/>
          </p:cNvCxnSpPr>
          <p:nvPr/>
        </p:nvCxnSpPr>
        <p:spPr>
          <a:xfrm>
            <a:off x="9854919" y="2923483"/>
            <a:ext cx="0" cy="180501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4E48A6D-410C-474E-8D6D-7B5850115074}"/>
              </a:ext>
            </a:extLst>
          </p:cNvPr>
          <p:cNvSpPr txBox="1"/>
          <p:nvPr/>
        </p:nvSpPr>
        <p:spPr>
          <a:xfrm>
            <a:off x="10281013" y="5564265"/>
            <a:ext cx="1570669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de-DE" dirty="0"/>
              <a:t>Origin = Herkunft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95DC192-6582-4723-BD32-A8060E935B2D}"/>
              </a:ext>
            </a:extLst>
          </p:cNvPr>
          <p:cNvCxnSpPr>
            <a:cxnSpLocks/>
          </p:cNvCxnSpPr>
          <p:nvPr/>
        </p:nvCxnSpPr>
        <p:spPr>
          <a:xfrm>
            <a:off x="10884695" y="2964532"/>
            <a:ext cx="0" cy="2566884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1E533A-7B6C-4E3D-A985-071DDFBB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0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A6F4D-4CB0-4430-A785-E039167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Zugang zu Codelisten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CC33D86-4B5B-45F4-9B66-82D83B1AD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733" y="1916883"/>
            <a:ext cx="4200525" cy="1857375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2AF14A6-B862-4174-A01D-F6EA10F55F50}"/>
              </a:ext>
            </a:extLst>
          </p:cNvPr>
          <p:cNvCxnSpPr>
            <a:cxnSpLocks/>
          </p:cNvCxnSpPr>
          <p:nvPr/>
        </p:nvCxnSpPr>
        <p:spPr>
          <a:xfrm>
            <a:off x="2578676" y="2844380"/>
            <a:ext cx="2694660" cy="5846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1D10AA09-00E3-4A31-B275-137CF1D6766B}"/>
              </a:ext>
            </a:extLst>
          </p:cNvPr>
          <p:cNvSpPr/>
          <p:nvPr/>
        </p:nvSpPr>
        <p:spPr>
          <a:xfrm>
            <a:off x="1976284" y="2694039"/>
            <a:ext cx="698090" cy="23597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C00829-0EB6-4DCA-BCF9-9C1D924DE641}"/>
              </a:ext>
            </a:extLst>
          </p:cNvPr>
          <p:cNvSpPr/>
          <p:nvPr/>
        </p:nvSpPr>
        <p:spPr>
          <a:xfrm>
            <a:off x="545690" y="2292719"/>
            <a:ext cx="698090" cy="23597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FF8B4B-7D56-44A8-86D1-1F20B19E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3B2AA7-BD15-6C62-AB84-917632A3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537" y="2699982"/>
            <a:ext cx="631914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Datenformat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CB22-5C79-4CC5-AE08-3D925E3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90F4-29AE-4949-AF18-4AA72C9ACEF1}" type="datetime1">
              <a:rPr lang="de-DE" smtClean="0"/>
              <a:t>28.04.2026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A29FB319-B6CA-4104-911B-5034B5C83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61419"/>
              </p:ext>
            </p:extLst>
          </p:nvPr>
        </p:nvGraphicFramePr>
        <p:xfrm>
          <a:off x="2032000" y="1954635"/>
          <a:ext cx="8128000" cy="402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9FA643F9-8276-471C-AC23-A1430473A0EA}"/>
              </a:ext>
            </a:extLst>
          </p:cNvPr>
          <p:cNvSpPr txBox="1"/>
          <p:nvPr/>
        </p:nvSpPr>
        <p:spPr>
          <a:xfrm>
            <a:off x="8803635" y="1875467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Beispiel: CHEM_MON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A937B1-A80B-4EA0-A2C2-07F9B024FE90}"/>
              </a:ext>
            </a:extLst>
          </p:cNvPr>
          <p:cNvSpPr txBox="1"/>
          <p:nvPr/>
        </p:nvSpPr>
        <p:spPr>
          <a:xfrm>
            <a:off x="1069975" y="1859296"/>
            <a:ext cx="231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Beispiel: RWSEGGEOM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592EB2-44CC-4AC8-8FE8-3991C093F7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438" r="63487"/>
          <a:stretch/>
        </p:blipFill>
        <p:spPr>
          <a:xfrm>
            <a:off x="9242975" y="2382906"/>
            <a:ext cx="1511929" cy="89168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3AD096-9CD5-472E-8A29-6C872F45B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900" y="2370355"/>
            <a:ext cx="1600200" cy="11811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15E2E1-2D4B-4A4A-A829-0567B73B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84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05051A5-4E83-7257-9C02-3A925FD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9" y="1875766"/>
            <a:ext cx="6940219" cy="2457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Change Report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CB22-5C79-4CC5-AE08-3D925E3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3250-AB87-4555-A8CD-5C07C2052432}" type="datetime1">
              <a:rPr lang="de-DE" smtClean="0"/>
              <a:t>28.04.2026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2A2B7D-3BF1-4228-94A2-0C8FFA54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808" y="1860491"/>
            <a:ext cx="3543300" cy="2895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CA40EC2-FC29-4656-B5E1-A0E55BDA6699}"/>
              </a:ext>
            </a:extLst>
          </p:cNvPr>
          <p:cNvSpPr/>
          <p:nvPr/>
        </p:nvSpPr>
        <p:spPr>
          <a:xfrm>
            <a:off x="519892" y="3383291"/>
            <a:ext cx="2560320" cy="3651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92DD566-1748-48D5-AA20-018E243328D7}"/>
              </a:ext>
            </a:extLst>
          </p:cNvPr>
          <p:cNvCxnSpPr>
            <a:cxnSpLocks/>
          </p:cNvCxnSpPr>
          <p:nvPr/>
        </p:nvCxnSpPr>
        <p:spPr>
          <a:xfrm>
            <a:off x="3080212" y="3564309"/>
            <a:ext cx="5048596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A612CCBE-C736-4969-9B7A-4640E20D7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86" y="3871547"/>
            <a:ext cx="9058275" cy="20764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7B7047-9E93-424E-9EA5-AD853F82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6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4E99-81BD-4D89-80EB-7247F830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Programm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5290839-C4B9-4CB6-A42C-CC15947F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720248"/>
              </p:ext>
            </p:extLst>
          </p:nvPr>
        </p:nvGraphicFramePr>
        <p:xfrm>
          <a:off x="545284" y="1871584"/>
          <a:ext cx="7845090" cy="42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710BC6-F02E-41BD-B6ED-1D44A8444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556831"/>
              </p:ext>
            </p:extLst>
          </p:nvPr>
        </p:nvGraphicFramePr>
        <p:xfrm>
          <a:off x="5237493" y="1914049"/>
          <a:ext cx="6488934" cy="302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65A471-DAA3-4E1B-8F3A-66C78D4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52A9-A737-4C31-AC65-9066B7E0824B}" type="datetime1">
              <a:rPr lang="de-DE" smtClean="0"/>
              <a:t>28.04.2026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71EA1A-C022-44DC-90B0-1837AB7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AC3166-46AB-49C5-A03A-04261FE92269}"/>
              </a:ext>
            </a:extLst>
          </p:cNvPr>
          <p:cNvSpPr txBox="1"/>
          <p:nvPr/>
        </p:nvSpPr>
        <p:spPr>
          <a:xfrm>
            <a:off x="4937312" y="6254979"/>
            <a:ext cx="2128981" cy="369332"/>
          </a:xfrm>
          <a:prstGeom prst="rect">
            <a:avLst/>
          </a:prstGeom>
          <a:solidFill>
            <a:srgbClr val="A6D7FA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Pause: Ca. 10:00 Uhr</a:t>
            </a:r>
          </a:p>
        </p:txBody>
      </p:sp>
    </p:spTree>
    <p:extLst>
      <p:ext uri="{BB962C8B-B14F-4D97-AF65-F5344CB8AC3E}">
        <p14:creationId xmlns:p14="http://schemas.microsoft.com/office/powerpoint/2010/main" val="19920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917B1-001C-4367-A0A6-95DB97828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3CB9F7-FFB6-4FF8-82F7-4F407B6D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E1F5F1-F9B0-4793-BB8A-DB3FBBB9F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B5A5B5-EA45-4DC2-B77A-51FBEB68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8167E-9692-4CE6-B7D6-06AA98AAB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EE7583-153C-44EA-97EA-0A139F08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AE5A39-AB1F-47EB-BB47-62B55B628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6F06CC-1E19-444F-A7DD-855BD737F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F6D84-07A9-4611-8B97-EA8CF144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43106F-7E13-46EF-8297-D8F30C0A0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868852-59FE-4EED-9548-49A26CB6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5917B1-001C-4367-A0A6-95DB97828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3CB9F7-FFB6-4FF8-82F7-4F407B6D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E1F5F1-F9B0-4793-BB8A-DB3FBBB9F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B5A5B5-EA45-4DC2-B77A-51FBEB68B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B8167E-9692-4CE6-B7D6-06AA98AAB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EE7583-153C-44EA-97EA-0A139F08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6F06CC-1E19-444F-A7DD-855BD737F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D79A71-EC3C-40A6-896B-5233187D2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8" grpId="0">
        <p:bldSub>
          <a:bldDgm bld="one"/>
        </p:bldSub>
      </p:bldGraphic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80A40-5D7C-4972-B912-BB4FDC0A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Exkurs: </a:t>
            </a:r>
            <a:r>
              <a:rPr lang="de-DE" dirty="0" err="1"/>
              <a:t>WasserBLIcK</a:t>
            </a:r>
            <a:r>
              <a:rPr lang="de-DE" dirty="0"/>
              <a:t> Daten-Export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983711-AFCA-44AF-BC58-131B06C1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A8AB-F6DC-4EBD-9C25-C1B5B63F016B}" type="datetime1">
              <a:rPr lang="de-DE" smtClean="0"/>
              <a:t>28.04.2026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553F82-EA1E-4AD7-A560-242108F1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94" y="1893535"/>
            <a:ext cx="3733800" cy="441007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DB6D05B-77BE-4746-A295-238887B6F0BF}"/>
              </a:ext>
            </a:extLst>
          </p:cNvPr>
          <p:cNvSpPr/>
          <p:nvPr/>
        </p:nvSpPr>
        <p:spPr>
          <a:xfrm>
            <a:off x="1179871" y="2703871"/>
            <a:ext cx="2084439" cy="6489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8993D3-346C-4F6F-A8FC-1EECB2405A41}"/>
              </a:ext>
            </a:extLst>
          </p:cNvPr>
          <p:cNvSpPr/>
          <p:nvPr/>
        </p:nvSpPr>
        <p:spPr>
          <a:xfrm>
            <a:off x="1097281" y="3352800"/>
            <a:ext cx="3386230" cy="29508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BF1EAD1-0BA8-41B2-A4EA-373649EF453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64310" y="3028335"/>
            <a:ext cx="2418735" cy="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ACC29FE-66D5-4923-8CC7-B031490F165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483511" y="4828205"/>
            <a:ext cx="241873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6C3F62B-9B6C-4FF1-8DB7-3EECA79ABAA5}"/>
              </a:ext>
            </a:extLst>
          </p:cNvPr>
          <p:cNvSpPr txBox="1"/>
          <p:nvPr/>
        </p:nvSpPr>
        <p:spPr>
          <a:xfrm>
            <a:off x="5869858" y="2839138"/>
            <a:ext cx="143039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Daten-Export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7A9E92-75F8-4A72-8A1B-7D055F1C370F}"/>
              </a:ext>
            </a:extLst>
          </p:cNvPr>
          <p:cNvSpPr txBox="1"/>
          <p:nvPr/>
        </p:nvSpPr>
        <p:spPr>
          <a:xfrm>
            <a:off x="7017581" y="4437062"/>
            <a:ext cx="1704320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Datenbestand und Status der Datenfreigabe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3AA5AB31-18E0-4652-94A0-27F82CB6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2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983711-AFCA-44AF-BC58-131B06C1F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20DA-F084-4BFF-AFDF-B51482FE1487}" type="datetime1">
              <a:rPr lang="de-DE" smtClean="0"/>
              <a:t>28.04.2026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280A40-5D7C-4972-B912-BB4FDC0AA7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5294" y="796413"/>
            <a:ext cx="2133600" cy="488028"/>
          </a:xfrm>
        </p:spPr>
        <p:txBody>
          <a:bodyPr>
            <a:normAutofit/>
          </a:bodyPr>
          <a:lstStyle/>
          <a:p>
            <a:r>
              <a:rPr lang="de-DE" sz="2800" dirty="0"/>
              <a:t>Daten-Export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553F82-EA1E-4AD7-A560-242108F1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34" y="2493234"/>
            <a:ext cx="3214217" cy="379638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DB6D05B-77BE-4746-A295-238887B6F0BF}"/>
              </a:ext>
            </a:extLst>
          </p:cNvPr>
          <p:cNvSpPr/>
          <p:nvPr/>
        </p:nvSpPr>
        <p:spPr>
          <a:xfrm>
            <a:off x="570270" y="3207774"/>
            <a:ext cx="1838633" cy="5088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A4E3B8-2809-4D03-9885-C793CC89F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5616" y="446565"/>
            <a:ext cx="7428692" cy="5389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EF358D-695B-4512-8CE4-F3641D225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512" y="5873141"/>
            <a:ext cx="704850" cy="447675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9D6D3B80-727A-4631-A68E-9B52F3009B02}"/>
              </a:ext>
            </a:extLst>
          </p:cNvPr>
          <p:cNvSpPr/>
          <p:nvPr/>
        </p:nvSpPr>
        <p:spPr>
          <a:xfrm rot="2522968">
            <a:off x="4926757" y="893310"/>
            <a:ext cx="642341" cy="294234"/>
          </a:xfrm>
          <a:prstGeom prst="rightArrow">
            <a:avLst>
              <a:gd name="adj1" fmla="val 36633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47D0270-25FB-40A4-8348-30282DE0CD1A}"/>
              </a:ext>
            </a:extLst>
          </p:cNvPr>
          <p:cNvSpPr/>
          <p:nvPr/>
        </p:nvSpPr>
        <p:spPr>
          <a:xfrm rot="2522968">
            <a:off x="4143827" y="1804477"/>
            <a:ext cx="642341" cy="294234"/>
          </a:xfrm>
          <a:prstGeom prst="rightArrow">
            <a:avLst>
              <a:gd name="adj1" fmla="val 36633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79D3EDFC-F33A-4AE2-9F09-42E34AA2A8D6}"/>
              </a:ext>
            </a:extLst>
          </p:cNvPr>
          <p:cNvSpPr/>
          <p:nvPr/>
        </p:nvSpPr>
        <p:spPr>
          <a:xfrm rot="2522968">
            <a:off x="4164109" y="4672130"/>
            <a:ext cx="642341" cy="294234"/>
          </a:xfrm>
          <a:prstGeom prst="rightArrow">
            <a:avLst>
              <a:gd name="adj1" fmla="val 36633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4994DB4B-B99B-4A09-A1F3-76928BC0898D}"/>
              </a:ext>
            </a:extLst>
          </p:cNvPr>
          <p:cNvSpPr/>
          <p:nvPr/>
        </p:nvSpPr>
        <p:spPr>
          <a:xfrm rot="2522968">
            <a:off x="4164108" y="5305862"/>
            <a:ext cx="642341" cy="294234"/>
          </a:xfrm>
          <a:prstGeom prst="rightArrow">
            <a:avLst>
              <a:gd name="adj1" fmla="val 36633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CFC5C80B-DA3F-410C-A20F-87E7DF7767D3}"/>
              </a:ext>
            </a:extLst>
          </p:cNvPr>
          <p:cNvSpPr/>
          <p:nvPr/>
        </p:nvSpPr>
        <p:spPr>
          <a:xfrm rot="2522968">
            <a:off x="4143828" y="5812367"/>
            <a:ext cx="642341" cy="294234"/>
          </a:xfrm>
          <a:prstGeom prst="rightArrow">
            <a:avLst>
              <a:gd name="adj1" fmla="val 36633"/>
              <a:gd name="adj2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AF5202A-D192-423B-8B7A-234E240E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21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3C7F23-113D-4D17-900D-E71204CA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D886-0192-4CFC-8DB9-D9991EE4C4D1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62AB12-7A50-4454-A3C6-A402C7A6E848}"/>
              </a:ext>
            </a:extLst>
          </p:cNvPr>
          <p:cNvSpPr txBox="1">
            <a:spLocks/>
          </p:cNvSpPr>
          <p:nvPr/>
        </p:nvSpPr>
        <p:spPr>
          <a:xfrm>
            <a:off x="645314" y="505753"/>
            <a:ext cx="2133600" cy="488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Datenbestand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B4510F-9CBB-4520-9468-C757B1A2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34" y="2425107"/>
            <a:ext cx="2713560" cy="320504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CF625CF-4FE4-4E46-A5B5-A32D672B64EE}"/>
              </a:ext>
            </a:extLst>
          </p:cNvPr>
          <p:cNvSpPr/>
          <p:nvPr/>
        </p:nvSpPr>
        <p:spPr>
          <a:xfrm>
            <a:off x="355334" y="3429000"/>
            <a:ext cx="2633672" cy="22011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563097-4BF9-4F38-82EB-8872D666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9551" y="505753"/>
            <a:ext cx="8273884" cy="535846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BBCB92-C7C8-42A9-91A0-267ED373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15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4E99-81BD-4D89-80EB-7247F830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Programm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5290839-C4B9-4CB6-A42C-CC15947F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528982"/>
              </p:ext>
            </p:extLst>
          </p:nvPr>
        </p:nvGraphicFramePr>
        <p:xfrm>
          <a:off x="545284" y="1871584"/>
          <a:ext cx="7845090" cy="42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710BC6-F02E-41BD-B6ED-1D44A8444605}"/>
              </a:ext>
            </a:extLst>
          </p:cNvPr>
          <p:cNvGraphicFramePr/>
          <p:nvPr/>
        </p:nvGraphicFramePr>
        <p:xfrm>
          <a:off x="5237493" y="1914049"/>
          <a:ext cx="6488934" cy="302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65A471-DAA3-4E1B-8F3A-66C78D4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952A9-A737-4C31-AC65-9066B7E0824B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71EA1A-C022-44DC-90B0-1837AB7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693A3-7C66-484E-A393-CFA9EB69891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AC3166-46AB-49C5-A03A-04261FE92269}"/>
              </a:ext>
            </a:extLst>
          </p:cNvPr>
          <p:cNvSpPr txBox="1"/>
          <p:nvPr/>
        </p:nvSpPr>
        <p:spPr>
          <a:xfrm>
            <a:off x="4937312" y="6254979"/>
            <a:ext cx="2128981" cy="369332"/>
          </a:xfrm>
          <a:prstGeom prst="rect">
            <a:avLst/>
          </a:prstGeom>
          <a:solidFill>
            <a:srgbClr val="A6D7F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Pause: Ca. 10:00 Uhr</a:t>
            </a:r>
          </a:p>
        </p:txBody>
      </p:sp>
    </p:spTree>
    <p:extLst>
      <p:ext uri="{BB962C8B-B14F-4D97-AF65-F5344CB8AC3E}">
        <p14:creationId xmlns:p14="http://schemas.microsoft.com/office/powerpoint/2010/main" val="162745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Datenvorbereitung: Sachdaten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0DDC4-94A2-490F-8470-7A9E24A89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CB22-5C79-4CC5-AE08-3D925E3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20AC-AA0A-4AED-AAEF-96A2105E158F}" type="datetime1">
              <a:rPr lang="de-DE" smtClean="0"/>
              <a:t>28.04.2026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99C1EA-9683-435E-96B2-C50CFBE0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509"/>
          <a:stretch/>
        </p:blipFill>
        <p:spPr>
          <a:xfrm>
            <a:off x="958789" y="1845735"/>
            <a:ext cx="9934826" cy="89746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D5FB40F-0760-4659-A11F-B9F8F8364541}"/>
              </a:ext>
            </a:extLst>
          </p:cNvPr>
          <p:cNvSpPr/>
          <p:nvPr/>
        </p:nvSpPr>
        <p:spPr>
          <a:xfrm>
            <a:off x="6000688" y="2221086"/>
            <a:ext cx="1758395" cy="325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3AE8CF-1A9E-4530-A9A9-2473C65D8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38" r="63487"/>
          <a:stretch/>
        </p:blipFill>
        <p:spPr>
          <a:xfrm>
            <a:off x="913956" y="3917010"/>
            <a:ext cx="1831539" cy="108017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188AFA-1535-43BF-874D-0F6E34B56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1" r="40348" b="757"/>
          <a:stretch/>
        </p:blipFill>
        <p:spPr>
          <a:xfrm>
            <a:off x="1241192" y="5354962"/>
            <a:ext cx="8842047" cy="747049"/>
          </a:xfrm>
          <a:prstGeom prst="rect">
            <a:avLst/>
          </a:prstGeom>
        </p:spPr>
      </p:pic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4D9C6AC0-B562-4819-A174-4DDF6A3A2821}"/>
              </a:ext>
            </a:extLst>
          </p:cNvPr>
          <p:cNvCxnSpPr>
            <a:cxnSpLocks/>
          </p:cNvCxnSpPr>
          <p:nvPr/>
        </p:nvCxnSpPr>
        <p:spPr>
          <a:xfrm>
            <a:off x="2745495" y="4694197"/>
            <a:ext cx="3107185" cy="318441"/>
          </a:xfrm>
          <a:prstGeom prst="bentConnector3">
            <a:avLst>
              <a:gd name="adj1" fmla="val 10000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A0D327AB-86D5-4A48-9553-CB3E67347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07" b="27629"/>
          <a:stretch/>
        </p:blipFill>
        <p:spPr>
          <a:xfrm>
            <a:off x="958789" y="2763879"/>
            <a:ext cx="9934826" cy="7905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D366184-6ED0-4F4B-8579-CDFB99E0D870}"/>
              </a:ext>
            </a:extLst>
          </p:cNvPr>
          <p:cNvSpPr txBox="1"/>
          <p:nvPr/>
        </p:nvSpPr>
        <p:spPr>
          <a:xfrm>
            <a:off x="10368789" y="5792802"/>
            <a:ext cx="1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(Ausschnitt)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7C202A0-8ABC-47A4-A476-F253442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1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CB22-5C79-4CC5-AE08-3D925E3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DE3E-0491-49E1-8D7E-8A43618D4CED}" type="datetime1">
              <a:rPr lang="de-DE" smtClean="0"/>
              <a:t>28.04.2026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74" y="43117"/>
            <a:ext cx="10058400" cy="557181"/>
          </a:xfrm>
        </p:spPr>
        <p:txBody>
          <a:bodyPr>
            <a:noAutofit/>
          </a:bodyPr>
          <a:lstStyle/>
          <a:p>
            <a:r>
              <a:rPr lang="de-DE" sz="3600" dirty="0"/>
              <a:t>3. Datenvorbereitung: Sachdaten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188AFA-1535-43BF-874D-0F6E34B56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1" r="39931"/>
          <a:stretch/>
        </p:blipFill>
        <p:spPr>
          <a:xfrm>
            <a:off x="2798192" y="5451767"/>
            <a:ext cx="6595616" cy="55718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B9BE1B6-CD62-4AE7-B428-484AA645C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91" y="716219"/>
            <a:ext cx="3095625" cy="4114800"/>
          </a:xfrm>
          <a:prstGeom prst="rect">
            <a:avLst/>
          </a:prstGeom>
        </p:spPr>
      </p:pic>
      <p:sp>
        <p:nvSpPr>
          <p:cNvPr id="79" name="Pfeil: nach unten 78">
            <a:extLst>
              <a:ext uri="{FF2B5EF4-FFF2-40B4-BE49-F238E27FC236}">
                <a16:creationId xmlns:a16="http://schemas.microsoft.com/office/drawing/2014/main" id="{ECB21BD2-37D4-4026-B832-CC17C07F8796}"/>
              </a:ext>
            </a:extLst>
          </p:cNvPr>
          <p:cNvSpPr/>
          <p:nvPr/>
        </p:nvSpPr>
        <p:spPr>
          <a:xfrm rot="15422331">
            <a:off x="4221334" y="592018"/>
            <a:ext cx="248575" cy="557182"/>
          </a:xfrm>
          <a:prstGeom prst="downArrow">
            <a:avLst>
              <a:gd name="adj1" fmla="val 24354"/>
              <a:gd name="adj2" fmla="val 62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Pfeil: nach unten 79">
            <a:extLst>
              <a:ext uri="{FF2B5EF4-FFF2-40B4-BE49-F238E27FC236}">
                <a16:creationId xmlns:a16="http://schemas.microsoft.com/office/drawing/2014/main" id="{5437B64D-C0DD-4DAE-99BA-E51083DB95FA}"/>
              </a:ext>
            </a:extLst>
          </p:cNvPr>
          <p:cNvSpPr/>
          <p:nvPr/>
        </p:nvSpPr>
        <p:spPr>
          <a:xfrm>
            <a:off x="2980030" y="4917724"/>
            <a:ext cx="248575" cy="557182"/>
          </a:xfrm>
          <a:prstGeom prst="downArrow">
            <a:avLst>
              <a:gd name="adj1" fmla="val 24354"/>
              <a:gd name="adj2" fmla="val 62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3EC3B0F4-C67F-42E5-99C0-8348B7A682AF}"/>
              </a:ext>
            </a:extLst>
          </p:cNvPr>
          <p:cNvSpPr txBox="1"/>
          <p:nvPr/>
        </p:nvSpPr>
        <p:spPr>
          <a:xfrm>
            <a:off x="10658478" y="43117"/>
            <a:ext cx="1533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Auszug aus Template von CHEM_MON</a:t>
            </a: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70CB2651-E20D-4AAC-B1A4-655580165448}"/>
              </a:ext>
            </a:extLst>
          </p:cNvPr>
          <p:cNvSpPr/>
          <p:nvPr/>
        </p:nvSpPr>
        <p:spPr>
          <a:xfrm rot="15422331">
            <a:off x="4221333" y="902393"/>
            <a:ext cx="248575" cy="557182"/>
          </a:xfrm>
          <a:prstGeom prst="downArrow">
            <a:avLst>
              <a:gd name="adj1" fmla="val 24354"/>
              <a:gd name="adj2" fmla="val 628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502792D5-02DF-4836-AA37-CB6149E15C8B}"/>
              </a:ext>
            </a:extLst>
          </p:cNvPr>
          <p:cNvSpPr/>
          <p:nvPr/>
        </p:nvSpPr>
        <p:spPr>
          <a:xfrm>
            <a:off x="3569551" y="4894585"/>
            <a:ext cx="248575" cy="557182"/>
          </a:xfrm>
          <a:prstGeom prst="downArrow">
            <a:avLst>
              <a:gd name="adj1" fmla="val 24354"/>
              <a:gd name="adj2" fmla="val 628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A3EBB2-0CAE-47AB-B58E-0205950C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2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377798-5738-437C-AD5B-6046E8DB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53EB-5FC2-400C-BBD3-50ACB6D94651}" type="datetime1">
              <a:rPr lang="de-DE" smtClean="0"/>
              <a:t>28.04.2026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D1A174D-BD04-4425-91B2-CCCBEA7E88C0}"/>
              </a:ext>
            </a:extLst>
          </p:cNvPr>
          <p:cNvSpPr txBox="1">
            <a:spLocks/>
          </p:cNvSpPr>
          <p:nvPr/>
        </p:nvSpPr>
        <p:spPr>
          <a:xfrm>
            <a:off x="331896" y="545846"/>
            <a:ext cx="10058400" cy="557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/>
              <a:t>3. Datenvorbereitung: Sachdaten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438439F-9984-4167-AAF1-978ADA82B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61747"/>
              </p:ext>
            </p:extLst>
          </p:nvPr>
        </p:nvGraphicFramePr>
        <p:xfrm>
          <a:off x="1097280" y="1582177"/>
          <a:ext cx="10290331" cy="981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66">
                  <a:extLst>
                    <a:ext uri="{9D8B030D-6E8A-4147-A177-3AD203B41FA5}">
                      <a16:colId xmlns:a16="http://schemas.microsoft.com/office/drawing/2014/main" val="132482011"/>
                    </a:ext>
                  </a:extLst>
                </a:gridCol>
                <a:gridCol w="1002426">
                  <a:extLst>
                    <a:ext uri="{9D8B030D-6E8A-4147-A177-3AD203B41FA5}">
                      <a16:colId xmlns:a16="http://schemas.microsoft.com/office/drawing/2014/main" val="2984754574"/>
                    </a:ext>
                  </a:extLst>
                </a:gridCol>
                <a:gridCol w="1759418">
                  <a:extLst>
                    <a:ext uri="{9D8B030D-6E8A-4147-A177-3AD203B41FA5}">
                      <a16:colId xmlns:a16="http://schemas.microsoft.com/office/drawing/2014/main" val="4161730371"/>
                    </a:ext>
                  </a:extLst>
                </a:gridCol>
                <a:gridCol w="1575240">
                  <a:extLst>
                    <a:ext uri="{9D8B030D-6E8A-4147-A177-3AD203B41FA5}">
                      <a16:colId xmlns:a16="http://schemas.microsoft.com/office/drawing/2014/main" val="4164601803"/>
                    </a:ext>
                  </a:extLst>
                </a:gridCol>
                <a:gridCol w="1396288">
                  <a:extLst>
                    <a:ext uri="{9D8B030D-6E8A-4147-A177-3AD203B41FA5}">
                      <a16:colId xmlns:a16="http://schemas.microsoft.com/office/drawing/2014/main" val="1691610359"/>
                    </a:ext>
                  </a:extLst>
                </a:gridCol>
                <a:gridCol w="1212109">
                  <a:extLst>
                    <a:ext uri="{9D8B030D-6E8A-4147-A177-3AD203B41FA5}">
                      <a16:colId xmlns:a16="http://schemas.microsoft.com/office/drawing/2014/main" val="3840126428"/>
                    </a:ext>
                  </a:extLst>
                </a:gridCol>
                <a:gridCol w="1212109">
                  <a:extLst>
                    <a:ext uri="{9D8B030D-6E8A-4147-A177-3AD203B41FA5}">
                      <a16:colId xmlns:a16="http://schemas.microsoft.com/office/drawing/2014/main" val="1467550531"/>
                    </a:ext>
                  </a:extLst>
                </a:gridCol>
                <a:gridCol w="1227475">
                  <a:extLst>
                    <a:ext uri="{9D8B030D-6E8A-4147-A177-3AD203B41FA5}">
                      <a16:colId xmlns:a16="http://schemas.microsoft.com/office/drawing/2014/main" val="32895653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WB_CAT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LAND_CD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EU_CD_WB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EU_CD_MO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EU_CD_MO_R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SUBSTANCE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SUB_OTHER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FREQUENCY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56710"/>
                  </a:ext>
                </a:extLst>
              </a:tr>
              <a:tr h="6976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GW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DEXY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DEGB_DEXY_ABCD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DEGM_XY_1234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2002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-9999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5808615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FF27A460-ABA7-45FF-AA26-553776795837}"/>
              </a:ext>
            </a:extLst>
          </p:cNvPr>
          <p:cNvSpPr/>
          <p:nvPr/>
        </p:nvSpPr>
        <p:spPr>
          <a:xfrm>
            <a:off x="6024979" y="1440211"/>
            <a:ext cx="1864310" cy="12339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5C80CC-487D-4595-8F09-F14284F7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04" y="4571667"/>
            <a:ext cx="10115550" cy="1228725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9F34A61-18EB-4345-8232-30795D004A0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957134" y="2674207"/>
            <a:ext cx="0" cy="168944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345C253E-B308-4252-8739-C1207A06CFD6}"/>
              </a:ext>
            </a:extLst>
          </p:cNvPr>
          <p:cNvSpPr/>
          <p:nvPr/>
        </p:nvSpPr>
        <p:spPr>
          <a:xfrm>
            <a:off x="9360486" y="4379376"/>
            <a:ext cx="1864310" cy="12339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17ABA19-A97D-49E1-812E-4CF866C2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5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377798-5738-437C-AD5B-6046E8DB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77835-0431-4A31-AB6C-219473462732}" type="datetime1">
              <a:rPr lang="de-DE" smtClean="0"/>
              <a:t>28.04.2026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438439F-9984-4167-AAF1-978ADA82B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14697"/>
              </p:ext>
            </p:extLst>
          </p:nvPr>
        </p:nvGraphicFramePr>
        <p:xfrm>
          <a:off x="1097280" y="1531179"/>
          <a:ext cx="10290331" cy="981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266">
                  <a:extLst>
                    <a:ext uri="{9D8B030D-6E8A-4147-A177-3AD203B41FA5}">
                      <a16:colId xmlns:a16="http://schemas.microsoft.com/office/drawing/2014/main" val="132482011"/>
                    </a:ext>
                  </a:extLst>
                </a:gridCol>
                <a:gridCol w="1002426">
                  <a:extLst>
                    <a:ext uri="{9D8B030D-6E8A-4147-A177-3AD203B41FA5}">
                      <a16:colId xmlns:a16="http://schemas.microsoft.com/office/drawing/2014/main" val="2984754574"/>
                    </a:ext>
                  </a:extLst>
                </a:gridCol>
                <a:gridCol w="1759418">
                  <a:extLst>
                    <a:ext uri="{9D8B030D-6E8A-4147-A177-3AD203B41FA5}">
                      <a16:colId xmlns:a16="http://schemas.microsoft.com/office/drawing/2014/main" val="4161730371"/>
                    </a:ext>
                  </a:extLst>
                </a:gridCol>
                <a:gridCol w="1575240">
                  <a:extLst>
                    <a:ext uri="{9D8B030D-6E8A-4147-A177-3AD203B41FA5}">
                      <a16:colId xmlns:a16="http://schemas.microsoft.com/office/drawing/2014/main" val="4164601803"/>
                    </a:ext>
                  </a:extLst>
                </a:gridCol>
                <a:gridCol w="1396288">
                  <a:extLst>
                    <a:ext uri="{9D8B030D-6E8A-4147-A177-3AD203B41FA5}">
                      <a16:colId xmlns:a16="http://schemas.microsoft.com/office/drawing/2014/main" val="1691610359"/>
                    </a:ext>
                  </a:extLst>
                </a:gridCol>
                <a:gridCol w="1212109">
                  <a:extLst>
                    <a:ext uri="{9D8B030D-6E8A-4147-A177-3AD203B41FA5}">
                      <a16:colId xmlns:a16="http://schemas.microsoft.com/office/drawing/2014/main" val="3840126428"/>
                    </a:ext>
                  </a:extLst>
                </a:gridCol>
                <a:gridCol w="1212109">
                  <a:extLst>
                    <a:ext uri="{9D8B030D-6E8A-4147-A177-3AD203B41FA5}">
                      <a16:colId xmlns:a16="http://schemas.microsoft.com/office/drawing/2014/main" val="1467550531"/>
                    </a:ext>
                  </a:extLst>
                </a:gridCol>
                <a:gridCol w="1227475">
                  <a:extLst>
                    <a:ext uri="{9D8B030D-6E8A-4147-A177-3AD203B41FA5}">
                      <a16:colId xmlns:a16="http://schemas.microsoft.com/office/drawing/2014/main" val="3289565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WB_CAT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LAND_CD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EU_CD_WB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EU_CD_MO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EU_CD_MO_R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SUBSTANCE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SUB_OTHER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FREQUENCY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56710"/>
                  </a:ext>
                </a:extLst>
              </a:tr>
              <a:tr h="6976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GW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DESH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DEGB_DESH_EL08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DEGM_SH_3971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2002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-9999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5808615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FF27A460-ABA7-45FF-AA26-553776795837}"/>
              </a:ext>
            </a:extLst>
          </p:cNvPr>
          <p:cNvSpPr/>
          <p:nvPr/>
        </p:nvSpPr>
        <p:spPr>
          <a:xfrm>
            <a:off x="7523627" y="1485665"/>
            <a:ext cx="1660123" cy="11274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9F34A61-18EB-4345-8232-30795D004A0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353689" y="2613129"/>
            <a:ext cx="1194048" cy="130154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A5882B7-2816-465F-A5A6-EB9CC53C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6" y="4255959"/>
            <a:ext cx="11820525" cy="9144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45C253E-B308-4252-8739-C1207A06CFD6}"/>
              </a:ext>
            </a:extLst>
          </p:cNvPr>
          <p:cNvSpPr/>
          <p:nvPr/>
        </p:nvSpPr>
        <p:spPr>
          <a:xfrm>
            <a:off x="10147177" y="4096161"/>
            <a:ext cx="1864310" cy="12339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9004B2B-009C-21B2-3C0E-EFAC4907EBE6}"/>
              </a:ext>
            </a:extLst>
          </p:cNvPr>
          <p:cNvGrpSpPr/>
          <p:nvPr/>
        </p:nvGrpSpPr>
        <p:grpSpPr>
          <a:xfrm>
            <a:off x="1353548" y="2828874"/>
            <a:ext cx="9484903" cy="2385504"/>
            <a:chOff x="1353548" y="2828874"/>
            <a:chExt cx="9484903" cy="238550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19A2B26-7064-4304-8F1E-FDB48363C136}"/>
                </a:ext>
              </a:extLst>
            </p:cNvPr>
            <p:cNvSpPr/>
            <p:nvPr/>
          </p:nvSpPr>
          <p:spPr>
            <a:xfrm>
              <a:off x="1353548" y="2828874"/>
              <a:ext cx="9484903" cy="2385504"/>
            </a:xfrm>
            <a:prstGeom prst="rect">
              <a:avLst/>
            </a:prstGeom>
            <a:solidFill>
              <a:srgbClr val="FAB3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E482171-52F4-45AE-925E-0471942DF3EE}"/>
                </a:ext>
              </a:extLst>
            </p:cNvPr>
            <p:cNvGrpSpPr/>
            <p:nvPr/>
          </p:nvGrpSpPr>
          <p:grpSpPr>
            <a:xfrm>
              <a:off x="1476078" y="2957992"/>
              <a:ext cx="9210676" cy="2111645"/>
              <a:chOff x="1202054" y="2978849"/>
              <a:chExt cx="9210676" cy="2111645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DAEDB3E6-B655-41B0-8588-B016915160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25"/>
              <a:stretch/>
            </p:blipFill>
            <p:spPr>
              <a:xfrm>
                <a:off x="1202054" y="2978849"/>
                <a:ext cx="9210676" cy="704850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B234B8CD-10A3-43F6-9E98-7A16BFC51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055" y="3671269"/>
                <a:ext cx="9210675" cy="1419225"/>
              </a:xfrm>
              <a:prstGeom prst="rect">
                <a:avLst/>
              </a:prstGeom>
            </p:spPr>
          </p:pic>
        </p:grp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3DB0C29B-37CD-403A-98DA-15C1F7B61EB4}"/>
              </a:ext>
            </a:extLst>
          </p:cNvPr>
          <p:cNvSpPr txBox="1">
            <a:spLocks/>
          </p:cNvSpPr>
          <p:nvPr/>
        </p:nvSpPr>
        <p:spPr>
          <a:xfrm>
            <a:off x="331896" y="545846"/>
            <a:ext cx="10058400" cy="557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/>
              <a:t>3. Datenvorbereitung: Sachdaten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DD7EC6-8307-40C8-BCF7-F1DED275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5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383E86E-9412-49E2-9B59-851C296E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/>
              <a:t>Wichtige Hinweise zur Vorbereitung der Sachdaten-Datei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Benennung der Datei: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TABELLENNAME_BUNDESLAND_FLUSSGEBIET/WORKINGAREA.xlsx (oder wahlweise als .</a:t>
            </a:r>
            <a:r>
              <a:rPr lang="de-DE" dirty="0" err="1"/>
              <a:t>dbf</a:t>
            </a:r>
            <a:r>
              <a:rPr lang="de-DE" dirty="0"/>
              <a:t>-Datei)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Beispiel: CHEM_MON_DEBB_2000.xlsx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Angabe des Flussgebiets/der Working Area optional, Beispiel: CHEM_MON_DEBB.xlsx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Bei Verwendung der Excel-Datei: Spaltennamen und Tabellenblattnamen nicht verändern!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Zusätzliche Spalten oder Farben stören den Upload nicht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E96E7E-6FBF-41A3-98D2-701548BB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A4B9-E5E2-4C7B-8815-3503094D0F36}" type="datetime1">
              <a:rPr lang="de-DE" smtClean="0"/>
              <a:t>28.04.2026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1D64BB2-41BF-40D3-904B-3C3307F8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de-DE" dirty="0"/>
              <a:t>3. Datenvorbereitung: Sachdaten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F91B5AE-8276-42C9-B2F3-F8C673E7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458" y="3590714"/>
            <a:ext cx="1704975" cy="533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8A968-1FCB-46C2-AB00-67FB49B5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A224DD4D-8BFA-45DF-BA53-C1A99F19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08" y="1905188"/>
            <a:ext cx="10391775" cy="17811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Datenvorbereitung: Geometriedaten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CB22-5C79-4CC5-AE08-3D925E3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FFE2-D43D-43E6-B65C-A3DC5E5392E3}" type="datetime1">
              <a:rPr lang="de-DE" smtClean="0"/>
              <a:t>28.04.2026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E62929E-1C56-4CC0-9923-C24EBCD076CA}"/>
              </a:ext>
            </a:extLst>
          </p:cNvPr>
          <p:cNvSpPr/>
          <p:nvPr/>
        </p:nvSpPr>
        <p:spPr>
          <a:xfrm>
            <a:off x="6240386" y="1869743"/>
            <a:ext cx="2100404" cy="325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FE6CA26-6CEF-4917-8B8E-C8FA1182B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91" y="3854191"/>
            <a:ext cx="1600200" cy="11811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390AAEB-6D8E-459F-84AC-9074255149C9}"/>
              </a:ext>
            </a:extLst>
          </p:cNvPr>
          <p:cNvSpPr txBox="1"/>
          <p:nvPr/>
        </p:nvSpPr>
        <p:spPr>
          <a:xfrm flipH="1">
            <a:off x="4807973" y="4365523"/>
            <a:ext cx="30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5"/>
                </a:solidFill>
              </a:rPr>
              <a:t>Vorgang analog zu Sachdaten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0ABFDC-ABE8-488E-AC4E-4F36EB33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66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6EBB7-8E9C-4A53-B1CE-F78C0E6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Einführung</a:t>
            </a:r>
            <a:br>
              <a:rPr lang="de-DE" dirty="0"/>
            </a:br>
            <a:r>
              <a:rPr lang="de-DE" sz="3200" dirty="0"/>
              <a:t>Woher stammen die Daten?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4E55C-37AA-4605-B4D9-75D0588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E11F-FCA2-4D70-82A3-617B1F9602DC}" type="datetime1">
              <a:rPr lang="de-DE" smtClean="0"/>
              <a:t>28.04.2026</a:t>
            </a:fld>
            <a:endParaRPr lang="de-DE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3C0A8CC-1DB1-4334-940C-0C4CF18AF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969757"/>
              </p:ext>
            </p:extLst>
          </p:nvPr>
        </p:nvGraphicFramePr>
        <p:xfrm>
          <a:off x="2333415" y="1985956"/>
          <a:ext cx="8056880" cy="407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C31565-4F16-4DD5-AFF7-1A4043FD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13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4E99-81BD-4D89-80EB-7247F830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Programm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5290839-C4B9-4CB6-A42C-CC15947F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659721"/>
              </p:ext>
            </p:extLst>
          </p:nvPr>
        </p:nvGraphicFramePr>
        <p:xfrm>
          <a:off x="545284" y="1871584"/>
          <a:ext cx="7845090" cy="42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710BC6-F02E-41BD-B6ED-1D44A8444605}"/>
              </a:ext>
            </a:extLst>
          </p:cNvPr>
          <p:cNvGraphicFramePr/>
          <p:nvPr/>
        </p:nvGraphicFramePr>
        <p:xfrm>
          <a:off x="5237493" y="1914049"/>
          <a:ext cx="6488934" cy="302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65A471-DAA3-4E1B-8F3A-66C78D4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952A9-A737-4C31-AC65-9066B7E0824B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71EA1A-C022-44DC-90B0-1837AB7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693A3-7C66-484E-A393-CFA9EB69891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AC3166-46AB-49C5-A03A-04261FE92269}"/>
              </a:ext>
            </a:extLst>
          </p:cNvPr>
          <p:cNvSpPr txBox="1"/>
          <p:nvPr/>
        </p:nvSpPr>
        <p:spPr>
          <a:xfrm>
            <a:off x="4937312" y="6254979"/>
            <a:ext cx="2128981" cy="369332"/>
          </a:xfrm>
          <a:prstGeom prst="rect">
            <a:avLst/>
          </a:prstGeom>
          <a:solidFill>
            <a:srgbClr val="A6D7F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Pause: Ca. 10:00 Uhr</a:t>
            </a:r>
          </a:p>
        </p:txBody>
      </p:sp>
    </p:spTree>
    <p:extLst>
      <p:ext uri="{BB962C8B-B14F-4D97-AF65-F5344CB8AC3E}">
        <p14:creationId xmlns:p14="http://schemas.microsoft.com/office/powerpoint/2010/main" val="371697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WasserBLIcK</a:t>
            </a:r>
            <a:r>
              <a:rPr lang="de-DE" dirty="0"/>
              <a:t>-Upload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CB22-5C79-4CC5-AE08-3D925E3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EE3E-AE21-42FF-91B3-79512B5804AC}" type="datetime1">
              <a:rPr lang="de-DE" smtClean="0"/>
              <a:t>28.04.2026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755E20-102C-4585-AE8C-1DDA8BC1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96" y="1843528"/>
            <a:ext cx="3211698" cy="33284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77F8A7F-5C20-46F3-A205-DEEA7CEA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95" y="4821781"/>
            <a:ext cx="3230032" cy="67196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2778D00-2E0F-4C21-A44F-A1A1AAFA9A3A}"/>
              </a:ext>
            </a:extLst>
          </p:cNvPr>
          <p:cNvSpPr/>
          <p:nvPr/>
        </p:nvSpPr>
        <p:spPr>
          <a:xfrm>
            <a:off x="1097280" y="5127636"/>
            <a:ext cx="1805311" cy="36611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F89940F-1494-42D7-A4FD-D8144BAD5EE0}"/>
              </a:ext>
            </a:extLst>
          </p:cNvPr>
          <p:cNvCxnSpPr>
            <a:cxnSpLocks/>
          </p:cNvCxnSpPr>
          <p:nvPr/>
        </p:nvCxnSpPr>
        <p:spPr>
          <a:xfrm flipH="1" flipV="1">
            <a:off x="2902591" y="5503437"/>
            <a:ext cx="2676212" cy="296168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2CEA80B-018C-414A-921F-19073824AE0B}"/>
              </a:ext>
            </a:extLst>
          </p:cNvPr>
          <p:cNvCxnSpPr>
            <a:cxnSpLocks/>
          </p:cNvCxnSpPr>
          <p:nvPr/>
        </p:nvCxnSpPr>
        <p:spPr>
          <a:xfrm flipH="1">
            <a:off x="2902591" y="2068782"/>
            <a:ext cx="2676213" cy="3088983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43575D-5D84-4724-BD6B-9AD0DEFD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31</a:t>
            </a:fld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CEC41E6-945D-4A57-BB29-6FF0799E55E5}"/>
              </a:ext>
            </a:extLst>
          </p:cNvPr>
          <p:cNvGrpSpPr/>
          <p:nvPr/>
        </p:nvGrpSpPr>
        <p:grpSpPr>
          <a:xfrm>
            <a:off x="5578803" y="2084110"/>
            <a:ext cx="5802391" cy="3733430"/>
            <a:chOff x="5578803" y="2084110"/>
            <a:chExt cx="5802391" cy="3733430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62257330-2D9E-43E3-AEA9-567932C822F7}"/>
                </a:ext>
              </a:extLst>
            </p:cNvPr>
            <p:cNvGrpSpPr/>
            <p:nvPr/>
          </p:nvGrpSpPr>
          <p:grpSpPr>
            <a:xfrm>
              <a:off x="5578803" y="2084110"/>
              <a:ext cx="5802391" cy="3733430"/>
              <a:chOff x="5578803" y="2084110"/>
              <a:chExt cx="5802391" cy="3733430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ED247F3D-64DF-42D9-AEF0-03414C048A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5764"/>
              <a:stretch/>
            </p:blipFill>
            <p:spPr>
              <a:xfrm>
                <a:off x="5578803" y="2589037"/>
                <a:ext cx="5802391" cy="3228503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DDF69D80-74F4-47AB-B1D0-FA4104E14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8803" y="2084110"/>
                <a:ext cx="846094" cy="504927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</p:pic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0E28421F-F848-4710-8827-CF1C54745666}"/>
                  </a:ext>
                </a:extLst>
              </p:cNvPr>
              <p:cNvSpPr/>
              <p:nvPr/>
            </p:nvSpPr>
            <p:spPr>
              <a:xfrm>
                <a:off x="5578803" y="2084110"/>
                <a:ext cx="5802391" cy="373343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35F75A4-DADE-439E-BF21-53CF9DF820A8}"/>
                </a:ext>
              </a:extLst>
            </p:cNvPr>
            <p:cNvSpPr/>
            <p:nvPr/>
          </p:nvSpPr>
          <p:spPr>
            <a:xfrm>
              <a:off x="6553200" y="3728720"/>
              <a:ext cx="243840" cy="129007"/>
            </a:xfrm>
            <a:prstGeom prst="rect">
              <a:avLst/>
            </a:prstGeom>
            <a:solidFill>
              <a:srgbClr val="F9F9F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7207477-633B-485E-823C-82344BA7938E}"/>
                </a:ext>
              </a:extLst>
            </p:cNvPr>
            <p:cNvSpPr/>
            <p:nvPr/>
          </p:nvSpPr>
          <p:spPr>
            <a:xfrm>
              <a:off x="7989679" y="3715487"/>
              <a:ext cx="326880" cy="142240"/>
            </a:xfrm>
            <a:prstGeom prst="rect">
              <a:avLst/>
            </a:prstGeom>
            <a:solidFill>
              <a:srgbClr val="F9F9F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01A4936-1F6B-45F3-9E04-6193BC99E5FF}"/>
                </a:ext>
              </a:extLst>
            </p:cNvPr>
            <p:cNvSpPr/>
            <p:nvPr/>
          </p:nvSpPr>
          <p:spPr>
            <a:xfrm>
              <a:off x="7384115" y="2560705"/>
              <a:ext cx="3142661" cy="34243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dirty="0">
                  <a:solidFill>
                    <a:srgbClr val="3C87C6"/>
                  </a:solidFill>
                </a:rPr>
                <a:t>Max Mustermann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2870864-2373-4427-9EEE-E9C7988353EE}"/>
                </a:ext>
              </a:extLst>
            </p:cNvPr>
            <p:cNvSpPr/>
            <p:nvPr/>
          </p:nvSpPr>
          <p:spPr>
            <a:xfrm>
              <a:off x="7990885" y="4985396"/>
              <a:ext cx="326880" cy="1422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DA82E85-6F90-4438-AA0C-71B51AFBE7D3}"/>
                </a:ext>
              </a:extLst>
            </p:cNvPr>
            <p:cNvSpPr/>
            <p:nvPr/>
          </p:nvSpPr>
          <p:spPr>
            <a:xfrm>
              <a:off x="6526168" y="4985396"/>
              <a:ext cx="667112" cy="1422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161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AEC8D-0BDD-4C53-B170-C50F7E82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WasserBLIcK</a:t>
            </a:r>
            <a:r>
              <a:rPr lang="de-DE" dirty="0"/>
              <a:t>-Upload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0CB22-5C79-4CC5-AE08-3D925E35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43E7-85AD-4AD7-AD41-0FDBFF55F5F6}" type="datetime1">
              <a:rPr lang="de-DE" smtClean="0"/>
              <a:t>28.04.2026</a:t>
            </a:fld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2257330-2D9E-43E3-AEA9-567932C822F7}"/>
              </a:ext>
            </a:extLst>
          </p:cNvPr>
          <p:cNvGrpSpPr/>
          <p:nvPr/>
        </p:nvGrpSpPr>
        <p:grpSpPr>
          <a:xfrm>
            <a:off x="3605650" y="2332139"/>
            <a:ext cx="5041659" cy="3471005"/>
            <a:chOff x="5578803" y="2084110"/>
            <a:chExt cx="5802391" cy="399857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D247F3D-64DF-42D9-AEF0-03414C048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555"/>
            <a:stretch/>
          </p:blipFill>
          <p:spPr>
            <a:xfrm>
              <a:off x="5578803" y="2589037"/>
              <a:ext cx="5802391" cy="32699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DF69D80-74F4-47AB-B1D0-FA4104E14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8803" y="2084110"/>
              <a:ext cx="846094" cy="504927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E28421F-F848-4710-8827-CF1C54745666}"/>
                </a:ext>
              </a:extLst>
            </p:cNvPr>
            <p:cNvSpPr/>
            <p:nvPr/>
          </p:nvSpPr>
          <p:spPr>
            <a:xfrm>
              <a:off x="5578803" y="2084110"/>
              <a:ext cx="5802391" cy="3998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8DFF525B-38E8-4C2F-A640-EE6F977677BB}"/>
              </a:ext>
            </a:extLst>
          </p:cNvPr>
          <p:cNvSpPr/>
          <p:nvPr/>
        </p:nvSpPr>
        <p:spPr>
          <a:xfrm>
            <a:off x="3605650" y="2378287"/>
            <a:ext cx="545285" cy="3648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02453BD-CC22-4295-9C7E-C7EFFDF50BA2}"/>
              </a:ext>
            </a:extLst>
          </p:cNvPr>
          <p:cNvSpPr/>
          <p:nvPr/>
        </p:nvSpPr>
        <p:spPr>
          <a:xfrm>
            <a:off x="7485765" y="4042474"/>
            <a:ext cx="710279" cy="3046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E68B97F-7956-432E-A90B-A1DD8F7BDA2A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880748" y="2560709"/>
            <a:ext cx="724902" cy="18190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5C975FD-BB98-4EE9-AD5D-6F5665EE8B4C}"/>
              </a:ext>
            </a:extLst>
          </p:cNvPr>
          <p:cNvSpPr txBox="1"/>
          <p:nvPr/>
        </p:nvSpPr>
        <p:spPr>
          <a:xfrm>
            <a:off x="1144227" y="2742619"/>
            <a:ext cx="1736521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Wenn noch kein Upload für eine entsprechende Schablone existiert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DC91CD0-DC6B-487B-8BC0-B59C47D87EA2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>
            <a:off x="8196044" y="4194780"/>
            <a:ext cx="836153" cy="28191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11F3241-10E5-4D54-A2C2-8B57A0CFC4B2}"/>
              </a:ext>
            </a:extLst>
          </p:cNvPr>
          <p:cNvSpPr txBox="1"/>
          <p:nvPr/>
        </p:nvSpPr>
        <p:spPr>
          <a:xfrm>
            <a:off x="9032197" y="3876531"/>
            <a:ext cx="1736521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Bereits existierenden Eintrag überarbeiten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1CFF3A8-DBC3-4D8E-AE97-DFFAD5BC2637}"/>
              </a:ext>
            </a:extLst>
          </p:cNvPr>
          <p:cNvSpPr txBox="1"/>
          <p:nvPr/>
        </p:nvSpPr>
        <p:spPr>
          <a:xfrm>
            <a:off x="1400962" y="2055323"/>
            <a:ext cx="16163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Neue Lieferung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3141ADC-B610-4AE8-9D6A-4D3ABE7BD9CC}"/>
              </a:ext>
            </a:extLst>
          </p:cNvPr>
          <p:cNvSpPr txBox="1"/>
          <p:nvPr/>
        </p:nvSpPr>
        <p:spPr>
          <a:xfrm>
            <a:off x="9417480" y="5239619"/>
            <a:ext cx="248664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Nachlieferung/Korrektur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256116-E16C-41E1-A9B9-3B4DCD8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32</a:t>
            </a:fld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E9813B5-FEC6-43E7-B865-5055C34D4B6B}"/>
              </a:ext>
            </a:extLst>
          </p:cNvPr>
          <p:cNvSpPr/>
          <p:nvPr/>
        </p:nvSpPr>
        <p:spPr>
          <a:xfrm>
            <a:off x="5212415" y="2704907"/>
            <a:ext cx="3142661" cy="3424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rgbClr val="3C87C6"/>
                </a:solidFill>
              </a:rPr>
              <a:t>Max Mustermann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1F1DD37-0458-4285-B201-7D2DB39DF718}"/>
              </a:ext>
            </a:extLst>
          </p:cNvPr>
          <p:cNvSpPr/>
          <p:nvPr/>
        </p:nvSpPr>
        <p:spPr>
          <a:xfrm>
            <a:off x="5715000" y="3774164"/>
            <a:ext cx="243840" cy="129007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 dirty="0">
              <a:solidFill>
                <a:schemeClr val="tx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D5C68B7-4B11-4E02-BF85-94CBDA8CFB31}"/>
              </a:ext>
            </a:extLst>
          </p:cNvPr>
          <p:cNvSpPr/>
          <p:nvPr/>
        </p:nvSpPr>
        <p:spPr>
          <a:xfrm>
            <a:off x="4424105" y="3747524"/>
            <a:ext cx="243840" cy="129007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34E5400-05E6-4BB0-8355-AABDD3622F7B}"/>
              </a:ext>
            </a:extLst>
          </p:cNvPr>
          <p:cNvSpPr/>
          <p:nvPr/>
        </p:nvSpPr>
        <p:spPr>
          <a:xfrm>
            <a:off x="4424104" y="4849675"/>
            <a:ext cx="490795" cy="1290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0758413-3423-45FA-896F-3D07B6066D35}"/>
              </a:ext>
            </a:extLst>
          </p:cNvPr>
          <p:cNvSpPr/>
          <p:nvPr/>
        </p:nvSpPr>
        <p:spPr>
          <a:xfrm>
            <a:off x="5684520" y="4849675"/>
            <a:ext cx="243840" cy="1290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21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7856-0B0C-4A28-B866-CB6B2E5F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WasserBLIcK</a:t>
            </a:r>
            <a:r>
              <a:rPr lang="de-DE" dirty="0"/>
              <a:t>-Upload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E26C1F-6A14-43FA-B072-880DAD9C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408B-F4C7-4BA7-A6A2-A685B7BFCF63}" type="datetime1">
              <a:rPr lang="de-DE" smtClean="0"/>
              <a:t>28.04.2026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D60123-575D-4370-9F02-E0900CCB2241}"/>
              </a:ext>
            </a:extLst>
          </p:cNvPr>
          <p:cNvSpPr txBox="1"/>
          <p:nvPr/>
        </p:nvSpPr>
        <p:spPr>
          <a:xfrm>
            <a:off x="8313446" y="3204333"/>
            <a:ext cx="2291245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Ausführliche Metadaten für Nachnutzung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1DD322-5F65-470B-BBA5-5BF9718E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C2BA03-92EC-4AB6-9281-632D8049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30" y="1786293"/>
            <a:ext cx="4739831" cy="503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1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7856-0B0C-4A28-B866-CB6B2E5F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WasserBLIcK</a:t>
            </a:r>
            <a:r>
              <a:rPr lang="de-DE" dirty="0"/>
              <a:t>-Upload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E26C1F-6A14-43FA-B072-880DAD9C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408B-F4C7-4BA7-A6A2-A685B7BFCF63}" type="datetime1">
              <a:rPr lang="de-DE" smtClean="0"/>
              <a:t>28.04.2026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1DD322-5F65-470B-BBA5-5BF9718E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F5C27F-E609-44E5-8862-084BAA71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58" y="1920180"/>
            <a:ext cx="6324600" cy="4114800"/>
          </a:xfrm>
          <a:prstGeom prst="rect">
            <a:avLst/>
          </a:prstGeom>
        </p:spPr>
      </p:pic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F6AD54E3-5E8C-42B4-9465-2AD2C852C7D4}"/>
              </a:ext>
            </a:extLst>
          </p:cNvPr>
          <p:cNvSpPr/>
          <p:nvPr/>
        </p:nvSpPr>
        <p:spPr>
          <a:xfrm>
            <a:off x="7508158" y="2536723"/>
            <a:ext cx="731274" cy="34982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B466FF-1064-49A9-8CC0-DA4CE9D3707D}"/>
              </a:ext>
            </a:extLst>
          </p:cNvPr>
          <p:cNvSpPr txBox="1"/>
          <p:nvPr/>
        </p:nvSpPr>
        <p:spPr>
          <a:xfrm>
            <a:off x="8377083" y="3824186"/>
            <a:ext cx="247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Angaben zur Schablonenbezeichnung und Flussgebiet</a:t>
            </a:r>
          </a:p>
        </p:txBody>
      </p:sp>
    </p:spTree>
    <p:extLst>
      <p:ext uri="{BB962C8B-B14F-4D97-AF65-F5344CB8AC3E}">
        <p14:creationId xmlns:p14="http://schemas.microsoft.com/office/powerpoint/2010/main" val="3328013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2D07F8E2-8804-4973-A0FD-52843A7E7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" t="12379"/>
          <a:stretch/>
        </p:blipFill>
        <p:spPr>
          <a:xfrm>
            <a:off x="176981" y="2350533"/>
            <a:ext cx="7985383" cy="348062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687856-0B0C-4A28-B866-CB6B2E5F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WasserBLIcK</a:t>
            </a:r>
            <a:r>
              <a:rPr lang="de-DE" dirty="0"/>
              <a:t>-Upload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E26C1F-6A14-43FA-B072-880DAD9C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408B-F4C7-4BA7-A6A2-A685B7BFCF63}" type="datetime1">
              <a:rPr lang="de-DE" smtClean="0"/>
              <a:t>28.04.2026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1DD322-5F65-470B-BBA5-5BF9718E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B466FF-1064-49A9-8CC0-DA4CE9D3707D}"/>
              </a:ext>
            </a:extLst>
          </p:cNvPr>
          <p:cNvSpPr txBox="1"/>
          <p:nvPr/>
        </p:nvSpPr>
        <p:spPr>
          <a:xfrm>
            <a:off x="8407298" y="2373238"/>
            <a:ext cx="247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Infotext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ABD1B23-ABE5-4414-BC6A-2AC7F4F78ECB}"/>
              </a:ext>
            </a:extLst>
          </p:cNvPr>
          <p:cNvCxnSpPr>
            <a:cxnSpLocks/>
          </p:cNvCxnSpPr>
          <p:nvPr/>
        </p:nvCxnSpPr>
        <p:spPr>
          <a:xfrm>
            <a:off x="7692005" y="2527127"/>
            <a:ext cx="678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E84B6EB-C865-403A-A577-5FE83D769F29}"/>
              </a:ext>
            </a:extLst>
          </p:cNvPr>
          <p:cNvSpPr txBox="1"/>
          <p:nvPr/>
        </p:nvSpPr>
        <p:spPr>
          <a:xfrm>
            <a:off x="8443449" y="2849314"/>
            <a:ext cx="247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Sprache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C36B58A-F9F9-4D61-B159-C6CA67730D67}"/>
              </a:ext>
            </a:extLst>
          </p:cNvPr>
          <p:cNvCxnSpPr>
            <a:cxnSpLocks/>
          </p:cNvCxnSpPr>
          <p:nvPr/>
        </p:nvCxnSpPr>
        <p:spPr>
          <a:xfrm>
            <a:off x="7692005" y="3000018"/>
            <a:ext cx="683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56FBC3D-A1A0-4C4D-BB75-E15D87609624}"/>
              </a:ext>
            </a:extLst>
          </p:cNvPr>
          <p:cNvSpPr txBox="1"/>
          <p:nvPr/>
        </p:nvSpPr>
        <p:spPr>
          <a:xfrm>
            <a:off x="8443449" y="3175878"/>
            <a:ext cx="247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Datum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DD4524A-FB7D-4C20-8BB4-637678C8521D}"/>
              </a:ext>
            </a:extLst>
          </p:cNvPr>
          <p:cNvCxnSpPr>
            <a:cxnSpLocks/>
          </p:cNvCxnSpPr>
          <p:nvPr/>
        </p:nvCxnSpPr>
        <p:spPr>
          <a:xfrm>
            <a:off x="7692005" y="3329766"/>
            <a:ext cx="683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41444E1-2F63-428C-97E7-C888182E93ED}"/>
              </a:ext>
            </a:extLst>
          </p:cNvPr>
          <p:cNvSpPr txBox="1"/>
          <p:nvPr/>
        </p:nvSpPr>
        <p:spPr>
          <a:xfrm>
            <a:off x="8443449" y="3480005"/>
            <a:ext cx="309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Auswahl von „</a:t>
            </a:r>
            <a:r>
              <a:rPr lang="de-DE" sz="1400" dirty="0" err="1"/>
              <a:t>creation</a:t>
            </a:r>
            <a:r>
              <a:rPr lang="de-DE" sz="1400" dirty="0"/>
              <a:t>“ oder „</a:t>
            </a:r>
            <a:r>
              <a:rPr lang="de-DE" sz="1400" dirty="0" err="1"/>
              <a:t>revision</a:t>
            </a:r>
            <a:r>
              <a:rPr lang="de-DE" sz="1400" dirty="0"/>
              <a:t>“ (= Nachlieferung)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57D422B-1A39-4925-BE48-3F7AE3B2C7EC}"/>
              </a:ext>
            </a:extLst>
          </p:cNvPr>
          <p:cNvCxnSpPr>
            <a:cxnSpLocks/>
          </p:cNvCxnSpPr>
          <p:nvPr/>
        </p:nvCxnSpPr>
        <p:spPr>
          <a:xfrm>
            <a:off x="7692005" y="3600636"/>
            <a:ext cx="683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E48401A2-6F41-41DA-9B79-F390593EEED8}"/>
              </a:ext>
            </a:extLst>
          </p:cNvPr>
          <p:cNvSpPr txBox="1"/>
          <p:nvPr/>
        </p:nvSpPr>
        <p:spPr>
          <a:xfrm>
            <a:off x="8443449" y="3996753"/>
            <a:ext cx="324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Optional weitere Informationen angeben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BE0F0C6-B846-48E3-AC2A-899713119D2C}"/>
              </a:ext>
            </a:extLst>
          </p:cNvPr>
          <p:cNvCxnSpPr>
            <a:cxnSpLocks/>
          </p:cNvCxnSpPr>
          <p:nvPr/>
        </p:nvCxnSpPr>
        <p:spPr>
          <a:xfrm>
            <a:off x="7728156" y="4161097"/>
            <a:ext cx="6833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A1715ED-9114-4205-8390-3AABEC5A231A}"/>
              </a:ext>
            </a:extLst>
          </p:cNvPr>
          <p:cNvSpPr txBox="1"/>
          <p:nvPr/>
        </p:nvSpPr>
        <p:spPr>
          <a:xfrm>
            <a:off x="8443449" y="4330511"/>
            <a:ext cx="247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Räumliche Auflösung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6C68468-647C-41DD-A478-BE554FAB6683}"/>
              </a:ext>
            </a:extLst>
          </p:cNvPr>
          <p:cNvCxnSpPr>
            <a:cxnSpLocks/>
          </p:cNvCxnSpPr>
          <p:nvPr/>
        </p:nvCxnSpPr>
        <p:spPr>
          <a:xfrm>
            <a:off x="7730614" y="4488384"/>
            <a:ext cx="678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EA04AE4-F02A-4EF6-91AD-603E36F320E7}"/>
              </a:ext>
            </a:extLst>
          </p:cNvPr>
          <p:cNvCxnSpPr>
            <a:cxnSpLocks/>
          </p:cNvCxnSpPr>
          <p:nvPr/>
        </p:nvCxnSpPr>
        <p:spPr>
          <a:xfrm>
            <a:off x="7765025" y="4758771"/>
            <a:ext cx="678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F564AAAF-70DB-46A2-ADA6-294E955AD9C1}"/>
              </a:ext>
            </a:extLst>
          </p:cNvPr>
          <p:cNvSpPr txBox="1"/>
          <p:nvPr/>
        </p:nvSpPr>
        <p:spPr>
          <a:xfrm>
            <a:off x="8443448" y="4619187"/>
            <a:ext cx="364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Weitere Informationen zu Zugangs- und Nutzungsbedingungen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54BFE73-3A86-46A8-82A7-5D9666A30781}"/>
              </a:ext>
            </a:extLst>
          </p:cNvPr>
          <p:cNvCxnSpPr>
            <a:cxnSpLocks/>
          </p:cNvCxnSpPr>
          <p:nvPr/>
        </p:nvCxnSpPr>
        <p:spPr>
          <a:xfrm>
            <a:off x="7765024" y="5214318"/>
            <a:ext cx="678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54FD78EF-892E-4D9A-B492-85291C8348C8}"/>
              </a:ext>
            </a:extLst>
          </p:cNvPr>
          <p:cNvSpPr txBox="1"/>
          <p:nvPr/>
        </p:nvSpPr>
        <p:spPr>
          <a:xfrm>
            <a:off x="8443448" y="5074734"/>
            <a:ext cx="376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Freigabestufe von 1 bis 3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BC4B6A98-E534-4045-B7C1-5FEC6496940E}"/>
              </a:ext>
            </a:extLst>
          </p:cNvPr>
          <p:cNvCxnSpPr>
            <a:cxnSpLocks/>
          </p:cNvCxnSpPr>
          <p:nvPr/>
        </p:nvCxnSpPr>
        <p:spPr>
          <a:xfrm>
            <a:off x="7950101" y="5671215"/>
            <a:ext cx="678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683507E-B8E1-4C20-A301-3A0C55E909C1}"/>
              </a:ext>
            </a:extLst>
          </p:cNvPr>
          <p:cNvSpPr txBox="1"/>
          <p:nvPr/>
        </p:nvSpPr>
        <p:spPr>
          <a:xfrm>
            <a:off x="8673157" y="5523376"/>
            <a:ext cx="1611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Datensatz anfügen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23F984F-71A9-4CCE-A92E-D03E28752E22}"/>
              </a:ext>
            </a:extLst>
          </p:cNvPr>
          <p:cNvSpPr/>
          <p:nvPr/>
        </p:nvSpPr>
        <p:spPr>
          <a:xfrm>
            <a:off x="2092960" y="4619187"/>
            <a:ext cx="2493785" cy="2169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0875BC6-BF5A-4261-B56A-A7366BF925F6}"/>
              </a:ext>
            </a:extLst>
          </p:cNvPr>
          <p:cNvSpPr/>
          <p:nvPr/>
        </p:nvSpPr>
        <p:spPr>
          <a:xfrm>
            <a:off x="1076960" y="4968240"/>
            <a:ext cx="995680" cy="2460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1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20" grpId="0"/>
      <p:bldP spid="22" grpId="0"/>
      <p:bldP spid="26" grpId="0"/>
      <p:bldP spid="32" grpId="0"/>
      <p:bldP spid="35" grpId="0"/>
      <p:bldP spid="40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7856-0B0C-4A28-B866-CB6B2E5F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WasserBLIcK</a:t>
            </a:r>
            <a:r>
              <a:rPr lang="de-DE" dirty="0"/>
              <a:t>-Upload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E26C1F-6A14-43FA-B072-880DAD9C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408B-F4C7-4BA7-A6A2-A685B7BFCF63}" type="datetime1">
              <a:rPr lang="de-DE" smtClean="0"/>
              <a:t>28.04.2026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1DD322-5F65-470B-BBA5-5BF9718E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36</a:t>
            </a:fld>
            <a:endParaRPr lang="de-DE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F6AD54E3-5E8C-42B4-9465-2AD2C852C7D4}"/>
              </a:ext>
            </a:extLst>
          </p:cNvPr>
          <p:cNvSpPr/>
          <p:nvPr/>
        </p:nvSpPr>
        <p:spPr>
          <a:xfrm>
            <a:off x="6729105" y="2075057"/>
            <a:ext cx="731274" cy="26724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B466FF-1064-49A9-8CC0-DA4CE9D3707D}"/>
              </a:ext>
            </a:extLst>
          </p:cNvPr>
          <p:cNvSpPr txBox="1"/>
          <p:nvPr/>
        </p:nvSpPr>
        <p:spPr>
          <a:xfrm>
            <a:off x="7460379" y="3226620"/>
            <a:ext cx="247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Metadatenangaben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8CDC7E-38BD-4459-8347-E064CAFD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187" y="1872216"/>
            <a:ext cx="5206488" cy="445271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EF9662C-77DD-4A78-B4B7-C50B6607EC6B}"/>
              </a:ext>
            </a:extLst>
          </p:cNvPr>
          <p:cNvSpPr/>
          <p:nvPr/>
        </p:nvSpPr>
        <p:spPr>
          <a:xfrm>
            <a:off x="1563329" y="4945626"/>
            <a:ext cx="3283974" cy="4031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4B3FDC-AFFD-457E-9B79-48E94DC7000D}"/>
              </a:ext>
            </a:extLst>
          </p:cNvPr>
          <p:cNvSpPr/>
          <p:nvPr/>
        </p:nvSpPr>
        <p:spPr>
          <a:xfrm>
            <a:off x="1563329" y="5921807"/>
            <a:ext cx="1602658" cy="4031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8202206-3A6D-41F4-8E7C-CA563BE35FB7}"/>
              </a:ext>
            </a:extLst>
          </p:cNvPr>
          <p:cNvSpPr/>
          <p:nvPr/>
        </p:nvSpPr>
        <p:spPr>
          <a:xfrm>
            <a:off x="1563329" y="4582160"/>
            <a:ext cx="499151" cy="332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3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A0087-BC09-FE01-32A4-6D4E27D9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WasserBLIcK-Upload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C9C207-BC03-9976-9C6D-0397DE74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Erklärung der Freigabestufen: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9B18EA-F3D6-9C45-A056-16020418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54A2-85AC-4EF2-8718-FF9B52246DB0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EC7619-763B-5E43-EA32-01FEA9A7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37</a:t>
            </a:fld>
            <a:endParaRPr lang="de-DE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F9EA704-B3C0-4BEC-99C5-7E9336A1E1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171009"/>
              </p:ext>
            </p:extLst>
          </p:nvPr>
        </p:nvGraphicFramePr>
        <p:xfrm>
          <a:off x="1527619" y="2328051"/>
          <a:ext cx="95671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797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0BCB37-4F41-4F7D-AB4F-C17A4D54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637D-D622-4E08-9271-5F068F5D0807}" type="datetime1">
              <a:rPr lang="de-DE" smtClean="0"/>
              <a:t>28.04.2026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992DEF-07FE-483D-A5FB-783EC66E33C6}"/>
              </a:ext>
            </a:extLst>
          </p:cNvPr>
          <p:cNvSpPr txBox="1"/>
          <p:nvPr/>
        </p:nvSpPr>
        <p:spPr>
          <a:xfrm>
            <a:off x="3335083" y="2444959"/>
            <a:ext cx="5938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Kurze Pause (5-10 Minuten)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C1386A-4338-4607-A5CB-EFA2FC8463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94" y="3014031"/>
            <a:ext cx="1689412" cy="1689412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503B5C-6F3B-49FD-BA44-407530DE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949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4E99-81BD-4D89-80EB-7247F830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Programm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5290839-C4B9-4CB6-A42C-CC15947F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44104"/>
              </p:ext>
            </p:extLst>
          </p:nvPr>
        </p:nvGraphicFramePr>
        <p:xfrm>
          <a:off x="545284" y="1871584"/>
          <a:ext cx="7845090" cy="42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710BC6-F02E-41BD-B6ED-1D44A8444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796896"/>
              </p:ext>
            </p:extLst>
          </p:nvPr>
        </p:nvGraphicFramePr>
        <p:xfrm>
          <a:off x="5237493" y="1914049"/>
          <a:ext cx="6488934" cy="302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65A471-DAA3-4E1B-8F3A-66C78D4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952A9-A737-4C31-AC65-9066B7E0824B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71EA1A-C022-44DC-90B0-1837AB7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693A3-7C66-484E-A393-CFA9EB69891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AC3166-46AB-49C5-A03A-04261FE92269}"/>
              </a:ext>
            </a:extLst>
          </p:cNvPr>
          <p:cNvSpPr txBox="1"/>
          <p:nvPr/>
        </p:nvSpPr>
        <p:spPr>
          <a:xfrm>
            <a:off x="4937312" y="6254979"/>
            <a:ext cx="2128981" cy="369332"/>
          </a:xfrm>
          <a:prstGeom prst="rect">
            <a:avLst/>
          </a:prstGeom>
          <a:solidFill>
            <a:srgbClr val="A6D7F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Pause: Ca. 10:00 Uhr</a:t>
            </a:r>
          </a:p>
        </p:txBody>
      </p:sp>
    </p:spTree>
    <p:extLst>
      <p:ext uri="{BB962C8B-B14F-4D97-AF65-F5344CB8AC3E}">
        <p14:creationId xmlns:p14="http://schemas.microsoft.com/office/powerpoint/2010/main" val="69704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6EBB7-8E9C-4A53-B1CE-F78C0E6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Einführung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4E55C-37AA-4605-B4D9-75D0588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C5B2-2345-4F04-8172-457E836917E7}" type="datetime1">
              <a:rPr lang="de-DE" smtClean="0"/>
              <a:t>28.04.2026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45698D-35F2-4F33-9B48-839F7E31DF52}"/>
              </a:ext>
            </a:extLst>
          </p:cNvPr>
          <p:cNvSpPr txBox="1"/>
          <p:nvPr/>
        </p:nvSpPr>
        <p:spPr>
          <a:xfrm>
            <a:off x="1097280" y="1955009"/>
            <a:ext cx="1020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Wer nutzt die Daten (neben der Berichterstattung)?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62FE37-86F1-4AA7-9EE6-6396B6FD912A}"/>
              </a:ext>
            </a:extLst>
          </p:cNvPr>
          <p:cNvSpPr txBox="1"/>
          <p:nvPr/>
        </p:nvSpPr>
        <p:spPr>
          <a:xfrm>
            <a:off x="1097279" y="4573316"/>
            <a:ext cx="403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Produkte, die die Daten verwenden: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C127F6B-B9C1-4E94-B2DF-BBBE701EDDBA}"/>
              </a:ext>
            </a:extLst>
          </p:cNvPr>
          <p:cNvSpPr/>
          <p:nvPr/>
        </p:nvSpPr>
        <p:spPr>
          <a:xfrm>
            <a:off x="1189702" y="2540084"/>
            <a:ext cx="2595717" cy="540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Allgemeine Öffentlichkeit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AF69F1-213D-4F90-8F3D-5F2564A8615C}"/>
              </a:ext>
            </a:extLst>
          </p:cNvPr>
          <p:cNvSpPr/>
          <p:nvPr/>
        </p:nvSpPr>
        <p:spPr>
          <a:xfrm>
            <a:off x="4251825" y="2540084"/>
            <a:ext cx="2777614" cy="540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Ingenieurbüros &amp; Institute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962D76E-A3A6-40DF-AA22-B104DFC2BCFA}"/>
              </a:ext>
            </a:extLst>
          </p:cNvPr>
          <p:cNvSpPr/>
          <p:nvPr/>
        </p:nvSpPr>
        <p:spPr>
          <a:xfrm>
            <a:off x="7515512" y="2469729"/>
            <a:ext cx="3146322" cy="681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Universitäten &amp; Forschungseinrichtungen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7B488E-433C-4605-8D06-8F4B5004D37A}"/>
              </a:ext>
            </a:extLst>
          </p:cNvPr>
          <p:cNvSpPr/>
          <p:nvPr/>
        </p:nvSpPr>
        <p:spPr>
          <a:xfrm>
            <a:off x="1932039" y="3385227"/>
            <a:ext cx="3146322" cy="681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Datenlieferanten für Abstimmungszwecke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B58F69B-A08B-41DD-A707-9313FC994A0C}"/>
              </a:ext>
            </a:extLst>
          </p:cNvPr>
          <p:cNvSpPr/>
          <p:nvPr/>
        </p:nvSpPr>
        <p:spPr>
          <a:xfrm>
            <a:off x="5777271" y="3385226"/>
            <a:ext cx="840658" cy="681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EEA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3C182E8-FB56-40F9-B76B-C4EB7C4C5A9F}"/>
              </a:ext>
            </a:extLst>
          </p:cNvPr>
          <p:cNvSpPr/>
          <p:nvPr/>
        </p:nvSpPr>
        <p:spPr>
          <a:xfrm>
            <a:off x="7117308" y="3366047"/>
            <a:ext cx="1715728" cy="681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EU-KOM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6EE95E4-2AD6-4578-9A88-ECCB647550C6}"/>
              </a:ext>
            </a:extLst>
          </p:cNvPr>
          <p:cNvSpPr/>
          <p:nvPr/>
        </p:nvSpPr>
        <p:spPr>
          <a:xfrm>
            <a:off x="1189702" y="5191073"/>
            <a:ext cx="1317522" cy="681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Statistiken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8349863-DA6F-4280-A725-BB97CC096F4F}"/>
              </a:ext>
            </a:extLst>
          </p:cNvPr>
          <p:cNvSpPr/>
          <p:nvPr/>
        </p:nvSpPr>
        <p:spPr>
          <a:xfrm>
            <a:off x="2813430" y="5191072"/>
            <a:ext cx="3146322" cy="681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Kartenanwendungen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0F2B41C-673F-46A2-BF1F-F88AC1F0FD85}"/>
              </a:ext>
            </a:extLst>
          </p:cNvPr>
          <p:cNvSpPr/>
          <p:nvPr/>
        </p:nvSpPr>
        <p:spPr>
          <a:xfrm>
            <a:off x="6232250" y="5191072"/>
            <a:ext cx="3146322" cy="6814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Wasserkörpersteckbriefe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1F5400D-A42C-4480-9831-C111AD79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7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C3401-6C75-454E-9C43-AD210244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Umgang mit Fehlermeldungen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18BC98-0BAF-4E6E-9449-2C77234F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3537-1722-4697-B5DB-9D35AD9178A5}" type="datetime1">
              <a:rPr lang="de-DE" smtClean="0"/>
              <a:t>28.04.2026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1DCAE1-0990-4566-A53F-130F7EBB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50413"/>
            <a:ext cx="8062300" cy="309455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B67B589-F790-49A9-B608-E532A7FEE41F}"/>
              </a:ext>
            </a:extLst>
          </p:cNvPr>
          <p:cNvSpPr/>
          <p:nvPr/>
        </p:nvSpPr>
        <p:spPr>
          <a:xfrm>
            <a:off x="4941455" y="2447091"/>
            <a:ext cx="1025236" cy="5264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583E671-CFE4-4B20-98EF-039EC69B3814}"/>
              </a:ext>
            </a:extLst>
          </p:cNvPr>
          <p:cNvSpPr/>
          <p:nvPr/>
        </p:nvSpPr>
        <p:spPr>
          <a:xfrm>
            <a:off x="4941455" y="4206620"/>
            <a:ext cx="1394690" cy="6234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729F9AE-B6EF-4F03-848D-CBE8F0DD7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1" y="2082393"/>
            <a:ext cx="8157555" cy="33827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10F7D72-AAD9-4733-9074-CA85F0E5EA36}"/>
              </a:ext>
            </a:extLst>
          </p:cNvPr>
          <p:cNvSpPr/>
          <p:nvPr/>
        </p:nvSpPr>
        <p:spPr>
          <a:xfrm>
            <a:off x="7356764" y="3047999"/>
            <a:ext cx="992909" cy="45203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260E924-89D7-41A1-9A14-B8B23A2EB135}"/>
              </a:ext>
            </a:extLst>
          </p:cNvPr>
          <p:cNvSpPr/>
          <p:nvPr/>
        </p:nvSpPr>
        <p:spPr>
          <a:xfrm>
            <a:off x="1097281" y="2747546"/>
            <a:ext cx="740756" cy="2260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80D66E-3074-4905-973B-ED99C9BC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40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1410840-5A10-426F-960F-103D9E0D6C7B}"/>
              </a:ext>
            </a:extLst>
          </p:cNvPr>
          <p:cNvSpPr/>
          <p:nvPr/>
        </p:nvSpPr>
        <p:spPr>
          <a:xfrm>
            <a:off x="1989513" y="2522285"/>
            <a:ext cx="477520" cy="33827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18ACE33-B1C7-42D0-BA50-DE4D904AD1B0}"/>
              </a:ext>
            </a:extLst>
          </p:cNvPr>
          <p:cNvSpPr/>
          <p:nvPr/>
        </p:nvSpPr>
        <p:spPr>
          <a:xfrm>
            <a:off x="4399280" y="2522285"/>
            <a:ext cx="477520" cy="33827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A919569-A28A-43E9-85BE-BB8435E8A1ED}"/>
              </a:ext>
            </a:extLst>
          </p:cNvPr>
          <p:cNvSpPr/>
          <p:nvPr/>
        </p:nvSpPr>
        <p:spPr>
          <a:xfrm>
            <a:off x="4409440" y="4349211"/>
            <a:ext cx="477520" cy="3382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63441E9-7F42-41E1-BA81-2750B6445606}"/>
              </a:ext>
            </a:extLst>
          </p:cNvPr>
          <p:cNvSpPr/>
          <p:nvPr/>
        </p:nvSpPr>
        <p:spPr>
          <a:xfrm>
            <a:off x="2118020" y="4260411"/>
            <a:ext cx="477520" cy="3382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6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C3401-6C75-454E-9C43-AD210244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Umgang mit Fehlermeldungen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179812-D29C-4944-B1A0-77EF7FFA1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First Level Check </a:t>
            </a:r>
            <a:r>
              <a:rPr lang="de-DE" b="1" dirty="0" err="1"/>
              <a:t>Failed</a:t>
            </a:r>
            <a:r>
              <a:rPr lang="de-DE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 </a:t>
            </a:r>
            <a:r>
              <a:rPr lang="de-DE" dirty="0"/>
              <a:t>Fehler in der Upload-Datei im Zusammenspiel mit der Upload-Maske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Beispiel: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Format: Falscher Dateiname, Datei formal unstimmig (zu wenige Attribute, Formatfehler etc.),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Inhalt: keine Übereinstimmung mit Codelisten-Werten,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Bedingungen nicht erfüllt: „</a:t>
            </a:r>
            <a:r>
              <a:rPr lang="de-DE" dirty="0" err="1"/>
              <a:t>Mandatory</a:t>
            </a:r>
            <a:r>
              <a:rPr lang="de-DE" dirty="0"/>
              <a:t>“-Attribut nicht ausgefüllt etc.</a:t>
            </a:r>
          </a:p>
          <a:p>
            <a:pPr marL="0" indent="0">
              <a:buNone/>
            </a:pPr>
            <a:r>
              <a:rPr lang="de-DE" b="1" dirty="0"/>
              <a:t>Second Level Check </a:t>
            </a:r>
            <a:r>
              <a:rPr lang="de-DE" b="1" dirty="0" err="1"/>
              <a:t>Failed</a:t>
            </a:r>
            <a:endParaRPr lang="de-DE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First Level Prüfung erfolgreich abgeschlossen. Fehler beim Datenbank-Import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Beispiele: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Inhaltliche Abhängigkeiten zwischen Schablonen: Monitoring-Angaben passen nicht zu Messstellen</a:t>
            </a:r>
          </a:p>
          <a:p>
            <a:pPr marL="0" indent="0">
              <a:buNone/>
            </a:pPr>
            <a:r>
              <a:rPr lang="de-DE" b="1" dirty="0"/>
              <a:t>Keine Fehler vorhanden: Status „</a:t>
            </a:r>
            <a:r>
              <a:rPr lang="de-DE" b="1" dirty="0" err="1"/>
              <a:t>Imported</a:t>
            </a:r>
            <a:r>
              <a:rPr lang="de-DE" b="1" dirty="0"/>
              <a:t> and </a:t>
            </a:r>
            <a:r>
              <a:rPr lang="de-DE" b="1" dirty="0" err="1"/>
              <a:t>Metadata</a:t>
            </a:r>
            <a:r>
              <a:rPr lang="de-DE" b="1" dirty="0"/>
              <a:t> registered“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Erfolgreicher Import in die Datenbank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18BC98-0BAF-4E6E-9449-2C77234F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7834-F6BB-4DEE-9E70-F59A509ED75E}" type="datetime1">
              <a:rPr lang="de-DE" smtClean="0"/>
              <a:t>28.04.2026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1B415D-11FB-4764-8854-3192660B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62" y="5330778"/>
            <a:ext cx="538316" cy="538316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60FF305-6358-40AE-AC6C-1BD10849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1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589A7-9503-4D5C-8AC2-5F1F5BDF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Umgang mit Fehlermeldungen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088BF-154F-4ADB-9E1E-508369E6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8E19-B032-4481-B860-6F293ACBFEBD}" type="datetime1">
              <a:rPr lang="de-DE" smtClean="0"/>
              <a:t>28.04.2026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7C5D39D-674D-4050-A985-EBC7F83F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Beispiele „First Level Check </a:t>
            </a:r>
            <a:r>
              <a:rPr lang="de-DE" dirty="0" err="1"/>
              <a:t>Failed</a:t>
            </a:r>
            <a:r>
              <a:rPr lang="de-DE" dirty="0"/>
              <a:t>“:</a:t>
            </a:r>
          </a:p>
          <a:p>
            <a:r>
              <a:rPr lang="de-DE" sz="1800" i="1" dirty="0"/>
              <a:t>1) Error 11: The feature </a:t>
            </a:r>
            <a:r>
              <a:rPr lang="de-DE" sz="1800" i="1" dirty="0" err="1"/>
              <a:t>instance</a:t>
            </a:r>
            <a:r>
              <a:rPr lang="de-DE" sz="1800" i="1" dirty="0"/>
              <a:t> </a:t>
            </a:r>
            <a:r>
              <a:rPr lang="de-DE" sz="1800" i="1" dirty="0" err="1"/>
              <a:t>identified</a:t>
            </a:r>
            <a:r>
              <a:rPr lang="de-DE" sz="1800" i="1" dirty="0"/>
              <a:t> </a:t>
            </a:r>
            <a:r>
              <a:rPr lang="de-DE" sz="1800" i="1" dirty="0" err="1"/>
              <a:t>by</a:t>
            </a:r>
            <a:r>
              <a:rPr lang="de-DE" sz="1800" i="1" dirty="0"/>
              <a:t> '#=[1], </a:t>
            </a:r>
            <a:r>
              <a:rPr lang="de-DE" sz="1800" i="1" dirty="0" err="1"/>
              <a:t>CountryStateCode</a:t>
            </a:r>
            <a:r>
              <a:rPr lang="de-DE" sz="1800" i="1" dirty="0"/>
              <a:t>=[DEXX], </a:t>
            </a:r>
            <a:r>
              <a:rPr lang="de-DE" sz="1800" i="1" dirty="0" err="1"/>
              <a:t>EuropeanCode_WB</a:t>
            </a:r>
            <a:r>
              <a:rPr lang="de-DE" sz="1800" i="1" dirty="0"/>
              <a:t>=[DERW_DEXX_12345], </a:t>
            </a:r>
            <a:r>
              <a:rPr lang="de-DE" sz="1800" i="1" dirty="0" err="1"/>
              <a:t>SwPrioritySubstanceCode</a:t>
            </a:r>
            <a:r>
              <a:rPr lang="de-DE" sz="1800" i="1" dirty="0"/>
              <a:t>=[-9999], </a:t>
            </a:r>
            <a:r>
              <a:rPr lang="de-DE" sz="1800" i="1" dirty="0" err="1"/>
              <a:t>SwFailingRBSP</a:t>
            </a:r>
            <a:r>
              <a:rPr lang="de-DE" sz="1800" i="1" dirty="0"/>
              <a:t>=[-9999], </a:t>
            </a:r>
            <a:r>
              <a:rPr lang="de-DE" sz="1800" i="1" dirty="0" err="1"/>
              <a:t>SwFailingRBSPOther</a:t>
            </a:r>
            <a:r>
              <a:rPr lang="de-DE" sz="1800" i="1" dirty="0"/>
              <a:t>=[-9999] </a:t>
            </a:r>
            <a:r>
              <a:rPr lang="de-DE" sz="1800" i="1" dirty="0" err="1"/>
              <a:t>is</a:t>
            </a:r>
            <a:r>
              <a:rPr lang="de-DE" sz="1800" i="1" dirty="0"/>
              <a:t> in </a:t>
            </a:r>
            <a:r>
              <a:rPr lang="de-DE" sz="1800" i="1" dirty="0" err="1"/>
              <a:t>error</a:t>
            </a:r>
            <a:r>
              <a:rPr lang="de-DE" sz="1800" i="1" dirty="0"/>
              <a:t>, </a:t>
            </a:r>
            <a:r>
              <a:rPr lang="de-DE" sz="1800" i="1" dirty="0" err="1"/>
              <a:t>because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property</a:t>
            </a:r>
            <a:r>
              <a:rPr lang="de-DE" sz="1800" i="1" dirty="0"/>
              <a:t> </a:t>
            </a:r>
            <a:r>
              <a:rPr lang="de-DE" sz="1800" i="1" dirty="0" err="1"/>
              <a:t>named</a:t>
            </a:r>
            <a:r>
              <a:rPr lang="de-DE" sz="1800" i="1" dirty="0"/>
              <a:t> "</a:t>
            </a:r>
            <a:r>
              <a:rPr lang="de-DE" sz="1800" i="1" dirty="0" err="1"/>
              <a:t>SwChemicalExemptionType</a:t>
            </a:r>
            <a:r>
              <a:rPr lang="de-DE" sz="1800" i="1" dirty="0"/>
              <a:t>"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Codelist</a:t>
            </a:r>
            <a:r>
              <a:rPr lang="de-DE" sz="1800" i="1" dirty="0"/>
              <a:t> type "</a:t>
            </a:r>
            <a:r>
              <a:rPr lang="de-DE" sz="1800" i="1" dirty="0" err="1"/>
              <a:t>ExemptionTypeCode</a:t>
            </a:r>
            <a:r>
              <a:rPr lang="de-DE" sz="1800" i="1" dirty="0"/>
              <a:t>" </a:t>
            </a:r>
            <a:r>
              <a:rPr lang="de-DE" sz="1800" i="1" dirty="0" err="1"/>
              <a:t>contains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illegal </a:t>
            </a:r>
            <a:r>
              <a:rPr lang="de-DE" sz="1800" i="1" dirty="0" err="1"/>
              <a:t>value</a:t>
            </a:r>
            <a:r>
              <a:rPr lang="de-DE" sz="1800" i="1" dirty="0"/>
              <a:t> "-9999". Also </a:t>
            </a:r>
            <a:r>
              <a:rPr lang="de-DE" sz="1800" i="1" dirty="0" err="1"/>
              <a:t>take</a:t>
            </a:r>
            <a:r>
              <a:rPr lang="de-DE" sz="1800" i="1" dirty="0"/>
              <a:t> </a:t>
            </a:r>
            <a:r>
              <a:rPr lang="de-DE" sz="1800" i="1" dirty="0" err="1"/>
              <a:t>note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case</a:t>
            </a:r>
            <a:r>
              <a:rPr lang="de-DE" sz="1800" i="1" dirty="0"/>
              <a:t> </a:t>
            </a:r>
            <a:r>
              <a:rPr lang="de-DE" sz="1800" i="1" dirty="0" err="1"/>
              <a:t>sensitivity</a:t>
            </a:r>
            <a:endParaRPr lang="de-DE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/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Codeliste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ExemptionTypeCode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enthält keinen Code “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-9999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1800" i="1" dirty="0"/>
              <a:t>2) </a:t>
            </a:r>
            <a:r>
              <a:rPr lang="en-US" sz="1800" i="1" dirty="0"/>
              <a:t>Error 11: The feature instance identified by '#=[1], </a:t>
            </a:r>
            <a:r>
              <a:rPr lang="en-US" sz="1800" i="1" dirty="0" err="1"/>
              <a:t>NewSubstance</a:t>
            </a:r>
            <a:r>
              <a:rPr lang="en-US" sz="1800" i="1" dirty="0"/>
              <a:t>=[2127], </a:t>
            </a:r>
            <a:r>
              <a:rPr lang="en-US" sz="1800" i="1" dirty="0" err="1"/>
              <a:t>MeasureName_DE</a:t>
            </a:r>
            <a:r>
              <a:rPr lang="en-US" sz="1800" i="1" dirty="0"/>
              <a:t>=[], </a:t>
            </a:r>
            <a:r>
              <a:rPr lang="en-US" sz="1800" i="1" dirty="0" err="1"/>
              <a:t>MeasureType</a:t>
            </a:r>
            <a:r>
              <a:rPr lang="en-US" sz="1800" i="1" dirty="0"/>
              <a:t>=[], </a:t>
            </a:r>
            <a:r>
              <a:rPr lang="en-US" sz="1800" i="1" dirty="0" err="1"/>
              <a:t>EuropeanCode_WB</a:t>
            </a:r>
            <a:r>
              <a:rPr lang="en-US" sz="1800" i="1" dirty="0"/>
              <a:t>=[-9999], </a:t>
            </a:r>
            <a:r>
              <a:rPr lang="en-US" sz="1800" i="1" dirty="0" err="1"/>
              <a:t>WorkAreaCode</a:t>
            </a:r>
            <a:r>
              <a:rPr lang="en-US" sz="1800" i="1" dirty="0"/>
              <a:t>=[-9999], </a:t>
            </a:r>
            <a:r>
              <a:rPr lang="en-US" sz="1800" i="1" dirty="0" err="1"/>
              <a:t>CountryStateCode</a:t>
            </a:r>
            <a:r>
              <a:rPr lang="en-US" sz="1800" i="1" dirty="0"/>
              <a:t>=[DEXX] is in error, because the property named "</a:t>
            </a:r>
            <a:r>
              <a:rPr lang="en-US" sz="1800" i="1" dirty="0" err="1"/>
              <a:t>SubstanceFailing</a:t>
            </a:r>
            <a:r>
              <a:rPr lang="en-US" sz="1800" i="1" dirty="0"/>
              <a:t>" of </a:t>
            </a:r>
            <a:r>
              <a:rPr lang="en-US" sz="1800" i="1" dirty="0" err="1"/>
              <a:t>Codelist</a:t>
            </a:r>
            <a:r>
              <a:rPr lang="en-US" sz="1800" i="1" dirty="0"/>
              <a:t> type "</a:t>
            </a:r>
            <a:r>
              <a:rPr lang="en-US" sz="1800" i="1" dirty="0" err="1"/>
              <a:t>YesNoUnknownUnclear_Code</a:t>
            </a:r>
            <a:r>
              <a:rPr lang="en-US" sz="1800" i="1" dirty="0"/>
              <a:t>" contains the illegal value "Y". Also take note of the case sensitivity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Codeliste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YesNoUnknownUnclear_Code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enthält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keinen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Code “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B7AD35-D624-4A32-8867-7AF9AA6B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407" y="5049995"/>
            <a:ext cx="1590675" cy="1514475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9C0FC-D817-4BBF-80A3-4D691246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5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589A7-9503-4D5C-8AC2-5F1F5BDF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Umgang mit Fehlermeldungen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088BF-154F-4ADB-9E1E-508369E6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D1DA-2931-40A4-BCAC-C3AB67528BFD}" type="datetime1">
              <a:rPr lang="de-DE" smtClean="0"/>
              <a:t>28.04.2026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7C5D39D-674D-4050-A985-EBC7F83F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Beispiele „First Level Check </a:t>
            </a:r>
            <a:r>
              <a:rPr lang="de-DE" dirty="0" err="1"/>
              <a:t>Failed</a:t>
            </a:r>
            <a:r>
              <a:rPr lang="de-DE" dirty="0"/>
              <a:t>“:</a:t>
            </a:r>
          </a:p>
          <a:p>
            <a:r>
              <a:rPr lang="de-DE" sz="1800" i="1" dirty="0"/>
              <a:t>3) </a:t>
            </a:r>
            <a:r>
              <a:rPr lang="en-US" sz="1800" i="1" dirty="0"/>
              <a:t>The feature instance identified by '#=[2], </a:t>
            </a:r>
            <a:r>
              <a:rPr lang="en-US" sz="1800" i="1" dirty="0" err="1"/>
              <a:t>NewSubstance</a:t>
            </a:r>
            <a:r>
              <a:rPr lang="en-US" sz="1800" i="1" dirty="0"/>
              <a:t>=[2127], </a:t>
            </a:r>
            <a:r>
              <a:rPr lang="en-US" sz="1800" i="1" dirty="0" err="1"/>
              <a:t>MeasureName_DE</a:t>
            </a:r>
            <a:r>
              <a:rPr lang="en-US" sz="1800" i="1" dirty="0"/>
              <a:t>=[], </a:t>
            </a:r>
            <a:r>
              <a:rPr lang="en-US" sz="1800" i="1" dirty="0" err="1"/>
              <a:t>MeasureType</a:t>
            </a:r>
            <a:r>
              <a:rPr lang="en-US" sz="1800" i="1" dirty="0"/>
              <a:t>=[], </a:t>
            </a:r>
            <a:r>
              <a:rPr lang="en-US" sz="1800" i="1" dirty="0" err="1"/>
              <a:t>EuropeanCode_WB</a:t>
            </a:r>
            <a:r>
              <a:rPr lang="en-US" sz="1800" i="1" dirty="0"/>
              <a:t>=[-9999], </a:t>
            </a:r>
            <a:r>
              <a:rPr lang="en-US" sz="1800" i="1" dirty="0" err="1"/>
              <a:t>WorkAreaCode</a:t>
            </a:r>
            <a:r>
              <a:rPr lang="en-US" sz="1800" i="1" dirty="0"/>
              <a:t>=[-9999], </a:t>
            </a:r>
            <a:r>
              <a:rPr lang="en-US" sz="1800" i="1" dirty="0" err="1"/>
              <a:t>CountryStateCode</a:t>
            </a:r>
            <a:r>
              <a:rPr lang="en-US" sz="1800" i="1" dirty="0"/>
              <a:t>=[DEXX] is in error, because the property named "</a:t>
            </a:r>
            <a:r>
              <a:rPr lang="en-US" sz="1800" i="1" dirty="0" err="1"/>
              <a:t>MeasureName_DE</a:t>
            </a:r>
            <a:r>
              <a:rPr lang="en-US" sz="1800" i="1" dirty="0"/>
              <a:t>" of type "</a:t>
            </a:r>
            <a:r>
              <a:rPr lang="en-US" sz="1800" i="1" dirty="0" err="1"/>
              <a:t>DE_MeasureTypeCode</a:t>
            </a:r>
            <a:r>
              <a:rPr lang="en-US" sz="1800" i="1" dirty="0"/>
              <a:t>" is mandatory, yet not present in the feature.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/>
              <a:t>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Mandatory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-Attribut „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</a:rPr>
              <a:t>MeasureName_DE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“ nicht ausgefüllt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E59859-96C9-42BE-B511-3CD1ED74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8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589A7-9503-4D5C-8AC2-5F1F5BDF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Umgang mit Fehlermeldungen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088BF-154F-4ADB-9E1E-508369E6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805-CA8C-408C-9B7E-F903E2F78789}" type="datetime1">
              <a:rPr lang="de-DE" smtClean="0"/>
              <a:t>28.04.2026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7C5D39D-674D-4050-A985-EBC7F83F0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 „Second Level Check </a:t>
            </a:r>
            <a:r>
              <a:rPr lang="de-DE" dirty="0" err="1"/>
              <a:t>Failed</a:t>
            </a:r>
            <a:r>
              <a:rPr lang="de-DE" dirty="0"/>
              <a:t>“:</a:t>
            </a:r>
          </a:p>
          <a:p>
            <a:r>
              <a:rPr lang="de-DE" sz="1800" i="1" dirty="0"/>
              <a:t>1) </a:t>
            </a:r>
            <a:r>
              <a:rPr lang="en-US" sz="1800" i="1" dirty="0"/>
              <a:t>Error 7014: The following value of </a:t>
            </a:r>
            <a:r>
              <a:rPr lang="en-US" sz="1800" i="1" dirty="0" err="1"/>
              <a:t>EuropeanCode_GM</a:t>
            </a:r>
            <a:r>
              <a:rPr lang="en-US" sz="1800" i="1" dirty="0"/>
              <a:t> in WFD_GWSTN is missing in </a:t>
            </a:r>
            <a:r>
              <a:rPr lang="en-US" sz="1800" i="1" dirty="0" err="1"/>
              <a:t>CHEM_MON.EuropeanCode_Mo</a:t>
            </a:r>
            <a:r>
              <a:rPr lang="en-US" sz="1800" i="1" dirty="0"/>
              <a:t>: DEGM_DEXX_12345.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/>
              <a:t>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Fremdschlüssel nicht eingehalten. Messstellen, die in CHEM_MON aufgeführt werden, müssen in WFD_GWSTN oder WFD_SWSTN aufgeführt sein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05DB73-21A4-4557-91C4-768B2E03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3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C85A8-97AB-4DD8-8965-0A5AA380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Umgang mit Fehlermeldungen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A395E-7988-4860-9973-8D9B9D62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FAA5-BA04-4725-A358-7C6F1A8C0523}" type="datetime1">
              <a:rPr lang="de-DE" smtClean="0"/>
              <a:t>28.04.2026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3042A8-AF3F-458C-AA0F-492D89500F77}"/>
              </a:ext>
            </a:extLst>
          </p:cNvPr>
          <p:cNvSpPr txBox="1"/>
          <p:nvPr/>
        </p:nvSpPr>
        <p:spPr>
          <a:xfrm>
            <a:off x="2633059" y="2979896"/>
            <a:ext cx="6513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Was würde Ihnen die Arbeit leichter machen im Umgang mit Fehlermeldungen ?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0C1F2A-4E98-43D8-B5C0-1E789CA8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624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4E99-81BD-4D89-80EB-7247F830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Programm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5290839-C4B9-4CB6-A42C-CC15947F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289525"/>
              </p:ext>
            </p:extLst>
          </p:nvPr>
        </p:nvGraphicFramePr>
        <p:xfrm>
          <a:off x="545284" y="1871584"/>
          <a:ext cx="7845090" cy="42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710BC6-F02E-41BD-B6ED-1D44A8444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124876"/>
              </p:ext>
            </p:extLst>
          </p:nvPr>
        </p:nvGraphicFramePr>
        <p:xfrm>
          <a:off x="5237493" y="1914049"/>
          <a:ext cx="6488934" cy="302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65A471-DAA3-4E1B-8F3A-66C78D4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952A9-A737-4C31-AC65-9066B7E0824B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71EA1A-C022-44DC-90B0-1837AB7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693A3-7C66-484E-A393-CFA9EB69891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AC3166-46AB-49C5-A03A-04261FE92269}"/>
              </a:ext>
            </a:extLst>
          </p:cNvPr>
          <p:cNvSpPr txBox="1"/>
          <p:nvPr/>
        </p:nvSpPr>
        <p:spPr>
          <a:xfrm>
            <a:off x="4937312" y="6254979"/>
            <a:ext cx="2128981" cy="369332"/>
          </a:xfrm>
          <a:prstGeom prst="rect">
            <a:avLst/>
          </a:prstGeom>
          <a:solidFill>
            <a:srgbClr val="A6D7F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Pause: Ca. 10:00 Uhr</a:t>
            </a:r>
          </a:p>
        </p:txBody>
      </p:sp>
    </p:spTree>
    <p:extLst>
      <p:ext uri="{BB962C8B-B14F-4D97-AF65-F5344CB8AC3E}">
        <p14:creationId xmlns:p14="http://schemas.microsoft.com/office/powerpoint/2010/main" val="1791929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643133B-6AE6-FF99-4D8C-17F8434D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Neuerungen in den WRRL-Schablonen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C9E377C-FF87-7594-F23C-8394616BE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DFEEA-C06B-3B48-3E1F-A26D0E0B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E958-49DF-425E-97C9-4FC1C72FA2E0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369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061712D-5CBE-2C2E-D2EF-C0FC65EA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Neuerungen in den WRRL-Schablonen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3E86916-C4FA-2A9D-C5AD-52510DB4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u="sng" dirty="0"/>
              <a:t>Beschlüsse der 171. LAWA-VV</a:t>
            </a:r>
          </a:p>
          <a:p>
            <a:r>
              <a:rPr lang="de-DE" sz="2400" dirty="0"/>
              <a:t>TOP 6.6.5: Harmonisierungsbedarf zum BWP 2027 (B) </a:t>
            </a:r>
          </a:p>
          <a:p>
            <a:pPr lvl="1"/>
            <a:r>
              <a:rPr lang="de-DE" sz="2000" dirty="0"/>
              <a:t>Verwendung des Substanz-Codes „2793“ für PFOS (anstelle von „4007“)</a:t>
            </a:r>
          </a:p>
          <a:p>
            <a:r>
              <a:rPr lang="de-DE" sz="2400" dirty="0"/>
              <a:t>TOP 6.6.3: LAWA-KG Maßnahmenkatalog - Neue LAWA-Maßnahmentypen: </a:t>
            </a:r>
          </a:p>
          <a:p>
            <a:pPr lvl="1"/>
            <a:r>
              <a:rPr lang="de-DE" sz="2000" dirty="0"/>
              <a:t>103: Verbesserung des Landschaftswasserhaushalts im Bereich Grundwasser</a:t>
            </a:r>
          </a:p>
          <a:p>
            <a:pPr lvl="1"/>
            <a:r>
              <a:rPr lang="de-DE" sz="2000" dirty="0"/>
              <a:t>513: Überprüfung der Konzentrationen bereits verbotener Schadstoffe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F220B-20D8-6DB5-F24A-BA63F506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E958-49DF-425E-97C9-4FC1C72FA2E0}" type="slidenum">
              <a:rPr lang="de-DE" smtClean="0"/>
              <a:t>48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B91FF0C-198A-B1EC-1CF5-519AC9E6D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8756" y="4471987"/>
            <a:ext cx="1614487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39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061712D-5CBE-2C2E-D2EF-C0FC65EA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Neuerungen in den WRRL-Schablonen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3E86916-C4FA-2A9D-C5AD-52510DB4A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b="1" u="sng" dirty="0"/>
              <a:t>29. Sitzung der EG DATA der IKSE (Februar 2026)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 Definition „</a:t>
            </a:r>
            <a:r>
              <a:rPr lang="de-DE" sz="2400" dirty="0" err="1"/>
              <a:t>Transboundary</a:t>
            </a:r>
            <a:r>
              <a:rPr lang="de-DE" sz="2400" dirty="0"/>
              <a:t>-Wasserkörper“:</a:t>
            </a:r>
          </a:p>
          <a:p>
            <a:pPr marL="749808" lvl="1" indent="-457200">
              <a:buFont typeface="+mj-lt"/>
              <a:buAutoNum type="arabicParenR"/>
            </a:pPr>
            <a:r>
              <a:rPr lang="de-DE" sz="2200" dirty="0"/>
              <a:t>überschreiten/bilden Staatsgrenzen oder</a:t>
            </a:r>
          </a:p>
          <a:p>
            <a:pPr marL="749808" lvl="1" indent="-457200">
              <a:buFont typeface="+mj-lt"/>
              <a:buAutoNum type="arabicParenR"/>
            </a:pPr>
            <a:r>
              <a:rPr lang="de-DE" sz="2200" dirty="0"/>
              <a:t>liegen in einem Staat, sind aber mit Wasserkörper im Nachbarstaat verbunden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de-DE" sz="2400" dirty="0"/>
              <a:t>Attribut TRANSB in CHARACTER-Schablonen bereits vorhanden, aber keine Möglichkeit konkrete WK-</a:t>
            </a:r>
            <a:r>
              <a:rPr lang="de-DE" sz="2400" dirty="0" err="1"/>
              <a:t>Ids</a:t>
            </a:r>
            <a:r>
              <a:rPr lang="de-DE" sz="2400" dirty="0"/>
              <a:t> anzugeben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de-DE" sz="2400" b="1" u="sng" dirty="0"/>
              <a:t>IKSE-Empfehlung</a:t>
            </a:r>
            <a:r>
              <a:rPr lang="de-DE" sz="2400" dirty="0"/>
              <a:t>: Aufnahme eines optionalen Attributs (z.B. TRANSB_ID) zur besseren Darstellung internationaler Zusammenarbeit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de-DE" sz="2400" b="1" u="sng" dirty="0"/>
              <a:t>Anforderung</a:t>
            </a:r>
            <a:r>
              <a:rPr lang="de-DE" sz="2400" dirty="0"/>
              <a:t>: Codes müssen identisch mit WISE-Berichterstattung der Nachbarstaaten sein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3F220B-20D8-6DB5-F24A-BA63F506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E958-49DF-425E-97C9-4FC1C72FA2E0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92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6EBB7-8E9C-4A53-B1CE-F78C0E6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Einführung</a:t>
            </a:r>
            <a:br>
              <a:rPr lang="de-DE" dirty="0"/>
            </a:br>
            <a:r>
              <a:rPr lang="de-DE" sz="3200" dirty="0" err="1"/>
              <a:t>WasserBLIcK</a:t>
            </a:r>
            <a:r>
              <a:rPr lang="de-DE" sz="3200" dirty="0"/>
              <a:t>-Account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4E55C-37AA-4605-B4D9-75D0588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172-FE09-4409-AB60-F756A38C35CA}" type="datetime1">
              <a:rPr lang="de-DE" smtClean="0"/>
              <a:t>28.04.2026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816B1F1-C157-4910-AB27-49867B552B1A}"/>
              </a:ext>
            </a:extLst>
          </p:cNvPr>
          <p:cNvSpPr/>
          <p:nvPr/>
        </p:nvSpPr>
        <p:spPr>
          <a:xfrm>
            <a:off x="7055958" y="1865236"/>
            <a:ext cx="4674685" cy="1563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A2A992-6259-4794-AA6B-613DD307A3AE}"/>
              </a:ext>
            </a:extLst>
          </p:cNvPr>
          <p:cNvSpPr/>
          <p:nvPr/>
        </p:nvSpPr>
        <p:spPr>
          <a:xfrm>
            <a:off x="7055958" y="4498534"/>
            <a:ext cx="4674685" cy="1753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862FAB2-7C28-4EF2-B1D8-8DE7C4B35F2D}"/>
              </a:ext>
            </a:extLst>
          </p:cNvPr>
          <p:cNvSpPr/>
          <p:nvPr/>
        </p:nvSpPr>
        <p:spPr>
          <a:xfrm>
            <a:off x="7205100" y="4765005"/>
            <a:ext cx="4376400" cy="679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Wasser-DE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A9FB134-552F-4F4D-A46A-2BE77DB6EF52}"/>
              </a:ext>
            </a:extLst>
          </p:cNvPr>
          <p:cNvSpPr/>
          <p:nvPr/>
        </p:nvSpPr>
        <p:spPr>
          <a:xfrm>
            <a:off x="7187363" y="2136854"/>
            <a:ext cx="4376401" cy="6796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/>
              <a:t>WasserBLIcK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8D546EB-9ACF-42D1-89C2-1DF578C8E416}"/>
              </a:ext>
            </a:extLst>
          </p:cNvPr>
          <p:cNvSpPr/>
          <p:nvPr/>
        </p:nvSpPr>
        <p:spPr>
          <a:xfrm>
            <a:off x="4464498" y="3665673"/>
            <a:ext cx="2064468" cy="8811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LAWA-WIKI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und </a:t>
            </a:r>
          </a:p>
          <a:p>
            <a:pPr algn="ctr"/>
            <a:r>
              <a:rPr lang="de-DE" sz="1400" dirty="0"/>
              <a:t>sonstige Anwendungen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6E9D1CD-BBBD-4737-9F84-9264387C7946}"/>
              </a:ext>
            </a:extLst>
          </p:cNvPr>
          <p:cNvCxnSpPr>
            <a:cxnSpLocks/>
          </p:cNvCxnSpPr>
          <p:nvPr/>
        </p:nvCxnSpPr>
        <p:spPr>
          <a:xfrm flipV="1">
            <a:off x="5566584" y="2712939"/>
            <a:ext cx="1555076" cy="8811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F7BF70D-C16F-4522-98F4-0635DE6D7A08}"/>
              </a:ext>
            </a:extLst>
          </p:cNvPr>
          <p:cNvCxnSpPr>
            <a:cxnSpLocks/>
          </p:cNvCxnSpPr>
          <p:nvPr/>
        </p:nvCxnSpPr>
        <p:spPr>
          <a:xfrm>
            <a:off x="10323553" y="2923433"/>
            <a:ext cx="0" cy="18470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87E18B0-7E9C-4469-A885-10FD65E6C59B}"/>
              </a:ext>
            </a:extLst>
          </p:cNvPr>
          <p:cNvCxnSpPr>
            <a:cxnSpLocks/>
          </p:cNvCxnSpPr>
          <p:nvPr/>
        </p:nvCxnSpPr>
        <p:spPr>
          <a:xfrm>
            <a:off x="8702773" y="2951128"/>
            <a:ext cx="0" cy="179169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E6D809B-F5D4-4E0E-AFCB-6792510484C0}"/>
              </a:ext>
            </a:extLst>
          </p:cNvPr>
          <p:cNvSpPr txBox="1"/>
          <p:nvPr/>
        </p:nvSpPr>
        <p:spPr>
          <a:xfrm>
            <a:off x="7967438" y="3610870"/>
            <a:ext cx="139061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Single-</a:t>
            </a:r>
            <a:r>
              <a:rPr lang="de-DE" dirty="0" err="1"/>
              <a:t>Sign</a:t>
            </a:r>
            <a:r>
              <a:rPr lang="de-DE" dirty="0"/>
              <a:t>-On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862BF2D-9957-4073-9232-3AE2D22B2B22}"/>
              </a:ext>
            </a:extLst>
          </p:cNvPr>
          <p:cNvSpPr txBox="1"/>
          <p:nvPr/>
        </p:nvSpPr>
        <p:spPr>
          <a:xfrm>
            <a:off x="9651602" y="3601149"/>
            <a:ext cx="134390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Dokument-</a:t>
            </a:r>
            <a:r>
              <a:rPr lang="de-DE" dirty="0" err="1"/>
              <a:t>austausch</a:t>
            </a:r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B8323488-5AB7-4770-99A0-DECA9387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017" y="1942391"/>
            <a:ext cx="3255927" cy="20983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Zugang zu Fachportal und Berichtsportal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Fachportal: Gremienarbeit, unterstützt durch Email-Verteiler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Berichtsportal: Datenbereitstellung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A834EE6-801A-44E9-9A43-E7AF4D72E7A5}"/>
              </a:ext>
            </a:extLst>
          </p:cNvPr>
          <p:cNvSpPr/>
          <p:nvPr/>
        </p:nvSpPr>
        <p:spPr>
          <a:xfrm>
            <a:off x="967595" y="4040788"/>
            <a:ext cx="3255927" cy="119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Zugang zur Wasser-DE Bearbeitung</a:t>
            </a: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Bereitstellung frei zugänglicher Informationen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CAC4D05-56A3-4B76-A495-2E53A4588183}"/>
              </a:ext>
            </a:extLst>
          </p:cNvPr>
          <p:cNvSpPr/>
          <p:nvPr/>
        </p:nvSpPr>
        <p:spPr>
          <a:xfrm>
            <a:off x="959958" y="5375389"/>
            <a:ext cx="3263564" cy="94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Zugang zum Statistik- Navigator</a:t>
            </a:r>
          </a:p>
          <a:p>
            <a:pPr marL="384048" lvl="1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Bereitstellung der Statistiken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58DAD252-21D5-4A9F-8355-E544E0B8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5</a:t>
            </a:fld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69AED45-2074-B0DB-2BFD-5265DA91E4B0}"/>
              </a:ext>
            </a:extLst>
          </p:cNvPr>
          <p:cNvSpPr/>
          <p:nvPr/>
        </p:nvSpPr>
        <p:spPr>
          <a:xfrm>
            <a:off x="7205100" y="5500227"/>
            <a:ext cx="4376400" cy="679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Statistik-Navigator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EF88D0E-85A5-15FD-6A8E-77C1D5D844A9}"/>
              </a:ext>
            </a:extLst>
          </p:cNvPr>
          <p:cNvCxnSpPr>
            <a:cxnSpLocks/>
          </p:cNvCxnSpPr>
          <p:nvPr/>
        </p:nvCxnSpPr>
        <p:spPr>
          <a:xfrm>
            <a:off x="5600490" y="4638900"/>
            <a:ext cx="1604610" cy="80759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  <p:bldP spid="17" grpId="0" animBg="1"/>
      <p:bldP spid="12" grpId="0"/>
      <p:bldP spid="14" grpId="0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60C1726-3249-ADB2-1B3C-9B603CE8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Mögliche Auswirkungen der EU-Vorschläge zum 4. BWP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7500508-F943-F2F4-A22E-8567CF4D9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Ergebnisse aus dem Ad hoc-Treffen der WG DIS am 04.03.2026 &amp; 22.04.2026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D41642-6850-4966-25D9-8C830075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E958-49DF-425E-97C9-4FC1C72FA2E0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031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8C0B8D5-102F-4419-B3A9-AB64473E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EU-Vorschläge</a:t>
            </a:r>
            <a:br>
              <a:rPr lang="de-DE" dirty="0"/>
            </a:br>
            <a:r>
              <a:rPr lang="de-DE" dirty="0"/>
              <a:t>Schutzgebiete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6BF3C0-8B6E-5826-85E0-5CDCA4C9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Betrifft Schablonen WFD_PAREA und WFD_PAREA_E (Fisch- und Muschelgewässern)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Stand April 2026: Geringfügige Anpassungen an z.B. Codelisten erforderlich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DB-Prüfungen der angegebenen Schutzgebiete erfolgt gegen EU-Referenzliste aus anderen Berichtsströmen (Natura 2000, Badegewässer, …)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3F8BBD-96EB-4AF9-B531-B6D5173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E958-49DF-425E-97C9-4FC1C72FA2E0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563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8C0B8D5-102F-4419-B3A9-AB64473E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EU-Vorschläge</a:t>
            </a:r>
            <a:br>
              <a:rPr lang="de-DE" dirty="0"/>
            </a:br>
            <a:r>
              <a:rPr lang="de-DE" dirty="0"/>
              <a:t>Maßnahmenprogramm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6BF3C0-8B6E-5826-85E0-5CDCA4C9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Betrifft Schablone WFD_MSRPROG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Stand April 2026: Schablone INDICATORGAP entfällt aus Sicht EU-Reporting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Quantifizierung von Maßnahmen (QUANT-Feldern) wird nicht abgefragt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Aggregation von Maßnahmen auf RBD-/</a:t>
            </a:r>
            <a:r>
              <a:rPr lang="de-DE" sz="2400" dirty="0" err="1"/>
              <a:t>SubUnit</a:t>
            </a:r>
            <a:r>
              <a:rPr lang="de-DE" sz="2400" dirty="0"/>
              <a:t>-Ebene nicht mehr erforderlich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Zentrales Mapping von grundlegenden Maßnahmen und KTM auf neue </a:t>
            </a:r>
            <a:r>
              <a:rPr lang="de-DE" sz="2400" dirty="0" err="1"/>
              <a:t>MainKeyTypeOfMeasure</a:t>
            </a:r>
            <a:endParaRPr lang="de-D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Neue Felder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zur Relevanz von Maßnahmen für W-VO, Dürremanagement und </a:t>
            </a:r>
            <a:r>
              <a:rPr lang="de-DE" sz="2400" dirty="0" err="1"/>
              <a:t>Klimanpassung</a:t>
            </a:r>
            <a:endParaRPr lang="de-DE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zur Angabe des Maßnahmenstatus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3F8BBD-96EB-4AF9-B531-B6D5173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E958-49DF-425E-97C9-4FC1C72FA2E0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66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8C0B8D5-102F-4419-B3A9-AB64473E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Ausblick: </a:t>
            </a:r>
            <a:br>
              <a:rPr lang="de-DE" dirty="0"/>
            </a:br>
            <a:r>
              <a:rPr lang="de-DE" dirty="0"/>
              <a:t>Nächste EU-Termine zu WRRL</a:t>
            </a: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6BFC8AFF-974B-465C-8617-388B2A2FFF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174738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3F8BBD-96EB-4AF9-B531-B6D5173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E958-49DF-425E-97C9-4FC1C72FA2E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038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AF0C6-BCFD-3924-CDD0-9FA8E0E7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 der EU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F3836E8-4A37-47C4-BDE6-198666FD2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046" t="6408" r="4311" b="21206"/>
          <a:stretch/>
        </p:blipFill>
        <p:spPr>
          <a:xfrm>
            <a:off x="1097280" y="1961964"/>
            <a:ext cx="9653578" cy="43256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90D882-FB45-F1C0-C2DD-95DC46A7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6596" y="2450236"/>
            <a:ext cx="473338" cy="42612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771D94B-F50B-ECC2-9AB4-73DCB035B1AB}"/>
              </a:ext>
            </a:extLst>
          </p:cNvPr>
          <p:cNvSpPr/>
          <p:nvPr/>
        </p:nvSpPr>
        <p:spPr>
          <a:xfrm>
            <a:off x="5924069" y="3302492"/>
            <a:ext cx="2394308" cy="143818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0FADFB1-83D7-D0A8-6F5D-1747AB6F0FB6}"/>
              </a:ext>
            </a:extLst>
          </p:cNvPr>
          <p:cNvSpPr/>
          <p:nvPr/>
        </p:nvSpPr>
        <p:spPr>
          <a:xfrm>
            <a:off x="8356550" y="4795051"/>
            <a:ext cx="2394308" cy="143818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DA91F1F-A7FB-F80C-2ECD-A0904E501A34}"/>
              </a:ext>
            </a:extLst>
          </p:cNvPr>
          <p:cNvSpPr/>
          <p:nvPr/>
        </p:nvSpPr>
        <p:spPr>
          <a:xfrm>
            <a:off x="5854527" y="5504155"/>
            <a:ext cx="2394308" cy="7290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ultiplikationszeichen 8">
            <a:extLst>
              <a:ext uri="{FF2B5EF4-FFF2-40B4-BE49-F238E27FC236}">
                <a16:creationId xmlns:a16="http://schemas.microsoft.com/office/drawing/2014/main" id="{1C45CA6E-F8FE-4624-0B01-989A571A777E}"/>
              </a:ext>
            </a:extLst>
          </p:cNvPr>
          <p:cNvSpPr/>
          <p:nvPr/>
        </p:nvSpPr>
        <p:spPr>
          <a:xfrm>
            <a:off x="5924069" y="5504155"/>
            <a:ext cx="2432481" cy="72907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8C0B8D5-102F-4419-B3A9-AB64473E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Ausblick: </a:t>
            </a:r>
            <a:br>
              <a:rPr lang="de-DE" dirty="0"/>
            </a:br>
            <a:r>
              <a:rPr lang="de-DE" dirty="0"/>
              <a:t>Nächste LAWA-Termine zu WRRL</a:t>
            </a:r>
          </a:p>
        </p:txBody>
      </p:sp>
      <p:graphicFrame>
        <p:nvGraphicFramePr>
          <p:cNvPr id="2" name="Inhaltsplatzhalter 1">
            <a:extLst>
              <a:ext uri="{FF2B5EF4-FFF2-40B4-BE49-F238E27FC236}">
                <a16:creationId xmlns:a16="http://schemas.microsoft.com/office/drawing/2014/main" id="{6BFC8AFF-974B-465C-8617-388B2A2FFF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3F8BBD-96EB-4AF9-B531-B6D5173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9E958-49DF-425E-97C9-4FC1C72FA2E0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753F551-B65E-4775-8C0F-387C44D3719A}"/>
              </a:ext>
            </a:extLst>
          </p:cNvPr>
          <p:cNvSpPr/>
          <p:nvPr/>
        </p:nvSpPr>
        <p:spPr>
          <a:xfrm>
            <a:off x="1654426" y="5868988"/>
            <a:ext cx="874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Terminübersicht im LAWA-Wiki: </a:t>
            </a:r>
            <a:r>
              <a:rPr lang="de-DE" dirty="0">
                <a:hlinkClick r:id="rId7"/>
              </a:rPr>
              <a:t>https://lawawiki.wasserblick.net/schablonen:termine_wrrl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439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4E99-81BD-4D89-80EB-7247F830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Programm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5290839-C4B9-4CB6-A42C-CC15947F4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719286"/>
              </p:ext>
            </p:extLst>
          </p:nvPr>
        </p:nvGraphicFramePr>
        <p:xfrm>
          <a:off x="545284" y="1871584"/>
          <a:ext cx="7845090" cy="42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7710BC6-F02E-41BD-B6ED-1D44A8444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988361"/>
              </p:ext>
            </p:extLst>
          </p:nvPr>
        </p:nvGraphicFramePr>
        <p:xfrm>
          <a:off x="5237493" y="1914049"/>
          <a:ext cx="6488934" cy="302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965A471-DAA3-4E1B-8F3A-66C78D4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952A9-A737-4C31-AC65-9066B7E0824B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71EA1A-C022-44DC-90B0-1837AB7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693A3-7C66-484E-A393-CFA9EB69891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AC3166-46AB-49C5-A03A-04261FE92269}"/>
              </a:ext>
            </a:extLst>
          </p:cNvPr>
          <p:cNvSpPr txBox="1"/>
          <p:nvPr/>
        </p:nvSpPr>
        <p:spPr>
          <a:xfrm>
            <a:off x="4937312" y="6254979"/>
            <a:ext cx="2128981" cy="369332"/>
          </a:xfrm>
          <a:prstGeom prst="rect">
            <a:avLst/>
          </a:prstGeom>
          <a:solidFill>
            <a:srgbClr val="A6D7F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Pause: Ca. 10:00 Uhr</a:t>
            </a:r>
          </a:p>
        </p:txBody>
      </p:sp>
    </p:spTree>
    <p:extLst>
      <p:ext uri="{BB962C8B-B14F-4D97-AF65-F5344CB8AC3E}">
        <p14:creationId xmlns:p14="http://schemas.microsoft.com/office/powerpoint/2010/main" val="782634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A395E-7988-4860-9973-8D9B9D62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3FAA5-BA04-4725-A358-7C6F1A8C0523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28.04.2026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0C1F2A-4E98-43D8-B5C0-1E789CA8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693A3-7C66-484E-A393-CFA9EB698919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6D43AA-1274-C687-FB53-37BB5D21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42" y="1462581"/>
            <a:ext cx="11302481" cy="39328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151D0B-B0E3-8D75-A694-82DAEB7242BC}"/>
              </a:ext>
            </a:extLst>
          </p:cNvPr>
          <p:cNvSpPr txBox="1"/>
          <p:nvPr/>
        </p:nvSpPr>
        <p:spPr>
          <a:xfrm>
            <a:off x="231112" y="167382"/>
            <a:ext cx="49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Statistiknavigator- Live Demo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31DEBB-3D0D-559B-A13D-F555A962CF25}"/>
              </a:ext>
            </a:extLst>
          </p:cNvPr>
          <p:cNvSpPr txBox="1"/>
          <p:nvPr/>
        </p:nvSpPr>
        <p:spPr>
          <a:xfrm>
            <a:off x="2960496" y="6459785"/>
            <a:ext cx="8745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https://geoportal.bafg.de/statistik_navigator/index.html#/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68D475D-5B13-F852-74CC-E06085B8930F}"/>
              </a:ext>
            </a:extLst>
          </p:cNvPr>
          <p:cNvSpPr/>
          <p:nvPr/>
        </p:nvSpPr>
        <p:spPr>
          <a:xfrm>
            <a:off x="11212483" y="1458374"/>
            <a:ext cx="635240" cy="24984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2DD159F-5339-109B-5EB0-8090D571FD18}"/>
              </a:ext>
            </a:extLst>
          </p:cNvPr>
          <p:cNvSpPr/>
          <p:nvPr/>
        </p:nvSpPr>
        <p:spPr>
          <a:xfrm>
            <a:off x="10882364" y="1462580"/>
            <a:ext cx="414861" cy="24563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D55BB9E-19A5-C547-1646-B81BE8CC69B0}"/>
              </a:ext>
            </a:extLst>
          </p:cNvPr>
          <p:cNvCxnSpPr>
            <a:cxnSpLocks/>
          </p:cNvCxnSpPr>
          <p:nvPr/>
        </p:nvCxnSpPr>
        <p:spPr>
          <a:xfrm>
            <a:off x="9798449" y="975884"/>
            <a:ext cx="1066833" cy="60274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D03084E-4938-9C49-0295-DC8E50FD4B1F}"/>
              </a:ext>
            </a:extLst>
          </p:cNvPr>
          <p:cNvSpPr txBox="1"/>
          <p:nvPr/>
        </p:nvSpPr>
        <p:spPr>
          <a:xfrm>
            <a:off x="7013749" y="796834"/>
            <a:ext cx="259473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Anleitung zur Nutzung des Statistik-Navigators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17B3A65-33C7-2E8D-54FF-671DECA546BD}"/>
              </a:ext>
            </a:extLst>
          </p:cNvPr>
          <p:cNvCxnSpPr>
            <a:cxnSpLocks/>
          </p:cNvCxnSpPr>
          <p:nvPr/>
        </p:nvCxnSpPr>
        <p:spPr>
          <a:xfrm>
            <a:off x="11449760" y="796834"/>
            <a:ext cx="0" cy="54437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C10079E9-CA5F-82D9-7E90-201595AC77A2}"/>
              </a:ext>
            </a:extLst>
          </p:cNvPr>
          <p:cNvSpPr txBox="1"/>
          <p:nvPr/>
        </p:nvSpPr>
        <p:spPr>
          <a:xfrm>
            <a:off x="9254532" y="84141"/>
            <a:ext cx="2351924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Anmeldung über die WasserBLIcK-Kennung</a:t>
            </a:r>
          </a:p>
        </p:txBody>
      </p:sp>
    </p:spTree>
    <p:extLst>
      <p:ext uri="{BB962C8B-B14F-4D97-AF65-F5344CB8AC3E}">
        <p14:creationId xmlns:p14="http://schemas.microsoft.com/office/powerpoint/2010/main" val="38788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0F7ED0-6C66-0857-778C-BFBA976E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54A2-85AC-4EF2-8718-FF9B52246DB0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D1ABB5-A8C2-5D28-5FEE-7DEFC2F8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58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40B64F4-E0C4-E909-31AC-6F5CEF52C3C9}"/>
              </a:ext>
            </a:extLst>
          </p:cNvPr>
          <p:cNvSpPr txBox="1"/>
          <p:nvPr/>
        </p:nvSpPr>
        <p:spPr>
          <a:xfrm>
            <a:off x="3569551" y="6459785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https://www.wasserblick.net/servlet/is/233750/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C87076-DDC6-11E1-BA2D-D59CF76A47CC}"/>
              </a:ext>
            </a:extLst>
          </p:cNvPr>
          <p:cNvSpPr txBox="1"/>
          <p:nvPr/>
        </p:nvSpPr>
        <p:spPr>
          <a:xfrm>
            <a:off x="231112" y="167382"/>
            <a:ext cx="49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Änderungsverfolgung - Live Demo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7F9871E-DB5E-61E7-8B86-3A8A3A4B5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35" y="821270"/>
            <a:ext cx="7985823" cy="54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1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0F7ED0-6C66-0857-778C-BFBA976E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54A2-85AC-4EF2-8718-FF9B52246DB0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D1ABB5-A8C2-5D28-5FEE-7DEFC2F8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59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40B64F4-E0C4-E909-31AC-6F5CEF52C3C9}"/>
              </a:ext>
            </a:extLst>
          </p:cNvPr>
          <p:cNvSpPr txBox="1"/>
          <p:nvPr/>
        </p:nvSpPr>
        <p:spPr>
          <a:xfrm>
            <a:off x="3569551" y="6459785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https://www.wasserblick.net/servlet/is/229305/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C87076-DDC6-11E1-BA2D-D59CF76A47CC}"/>
              </a:ext>
            </a:extLst>
          </p:cNvPr>
          <p:cNvSpPr txBox="1"/>
          <p:nvPr/>
        </p:nvSpPr>
        <p:spPr>
          <a:xfrm>
            <a:off x="231112" y="167382"/>
            <a:ext cx="49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Classification-Reporter - Live Demo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F25891-E512-A9B0-873F-72D9B401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4" y="901944"/>
            <a:ext cx="11060021" cy="50541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A6E25E-B1EF-F980-B019-B2D8A93DB0CD}"/>
              </a:ext>
            </a:extLst>
          </p:cNvPr>
          <p:cNvSpPr txBox="1"/>
          <p:nvPr/>
        </p:nvSpPr>
        <p:spPr>
          <a:xfrm>
            <a:off x="5685245" y="213547"/>
            <a:ext cx="25945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Im Ausbau für FD und CDS</a:t>
            </a:r>
          </a:p>
        </p:txBody>
      </p:sp>
    </p:spTree>
    <p:extLst>
      <p:ext uri="{BB962C8B-B14F-4D97-AF65-F5344CB8AC3E}">
        <p14:creationId xmlns:p14="http://schemas.microsoft.com/office/powerpoint/2010/main" val="419338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6EBB7-8E9C-4A53-B1CE-F78C0E6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Einführung</a:t>
            </a:r>
            <a:br>
              <a:rPr lang="de-DE" dirty="0"/>
            </a:br>
            <a:r>
              <a:rPr lang="de-DE" sz="3200" dirty="0"/>
              <a:t>WasserBLIcK-Account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DB6ACC-9D01-4185-AB5B-32430C7A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33" y="2603690"/>
            <a:ext cx="7695398" cy="2989766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BB6D408F-7BEE-408F-B046-2C971776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Beantragen einer neuen Kennung und Klärung der Account-Zugehörigkeit (z.B. ein bestimmtes Bundesland)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E454737-FDD8-4D75-8429-B129991B4098}"/>
              </a:ext>
            </a:extLst>
          </p:cNvPr>
          <p:cNvSpPr/>
          <p:nvPr/>
        </p:nvSpPr>
        <p:spPr>
          <a:xfrm>
            <a:off x="4664279" y="4629526"/>
            <a:ext cx="1694576" cy="32144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02E16F5-655C-4058-9077-09F843968072}"/>
              </a:ext>
            </a:extLst>
          </p:cNvPr>
          <p:cNvSpPr txBox="1"/>
          <p:nvPr/>
        </p:nvSpPr>
        <p:spPr>
          <a:xfrm>
            <a:off x="1593910" y="3785836"/>
            <a:ext cx="1712368" cy="101566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Neues PW beantragen oder prüfen, welche Kennungen für eine Mailadresse hinterlegt sind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8489AC2-5317-4D58-9281-4041D09E0880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>
          <a:xfrm>
            <a:off x="3306278" y="4293668"/>
            <a:ext cx="1358001" cy="49658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B06E78AA-E272-4F7B-8560-C6D152121DF5}"/>
              </a:ext>
            </a:extLst>
          </p:cNvPr>
          <p:cNvSpPr/>
          <p:nvPr/>
        </p:nvSpPr>
        <p:spPr>
          <a:xfrm>
            <a:off x="4664279" y="4973473"/>
            <a:ext cx="1694576" cy="2355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F56520-1DB6-4C75-8824-A75AD8A5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3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63531-0199-48BB-9E26-2060200A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8AB816B-CE77-425D-9E9B-C64974C85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03318"/>
              </p:ext>
            </p:extLst>
          </p:nvPr>
        </p:nvGraphicFramePr>
        <p:xfrm>
          <a:off x="1096962" y="1846263"/>
          <a:ext cx="1017767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BD2A39-365A-4A2D-8646-A9621F5E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1523" y="6459785"/>
            <a:ext cx="2472271" cy="365125"/>
          </a:xfrm>
        </p:spPr>
        <p:txBody>
          <a:bodyPr/>
          <a:lstStyle/>
          <a:p>
            <a:fld id="{D3E1AB82-A172-466E-B641-B02755EC7CDB}" type="datetime1">
              <a:rPr lang="de-DE" smtClean="0"/>
              <a:t>28.04.2026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6973D5-D123-4F41-9459-E133847EE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556" y1="13333" x2="42667" y2="16000"/>
                        <a14:foregroundMark x1="42667" y1="12444" x2="39556" y2="1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5" y="1944167"/>
            <a:ext cx="1007644" cy="10076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64B3B15-C9D2-4442-A085-289D8CFB02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0" y="2113750"/>
            <a:ext cx="668478" cy="6684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DBD672-9A57-4364-A2DE-A8B726B4D0C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99" y="1958557"/>
            <a:ext cx="993254" cy="993254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9CF5D2-0DD4-44CE-9B90-6F60E72D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518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7D4BF-DA21-4C5E-B3EE-84EDFB4F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 – nächste 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F16A82-1198-43DA-AFA1-ADAE7D94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3200" kern="100" dirty="0">
                <a:solidFill>
                  <a:srgbClr val="000000">
                    <a:lumMod val="75000"/>
                    <a:lumOff val="25000"/>
                  </a:srgbClr>
                </a:solidFill>
                <a:ea typeface="Aptos"/>
                <a:cs typeface="Times New Roman" panose="02020603050405020304" pitchFamily="18" charset="0"/>
              </a:rPr>
              <a:t>Offene Gesprächsrunde Upload: 16.06.2026 10 – 11 Uhr</a:t>
            </a:r>
          </a:p>
          <a:p>
            <a:pPr marL="635508" lvl="1" indent="-34290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3200" kern="100" dirty="0">
                <a:solidFill>
                  <a:srgbClr val="000000">
                    <a:lumMod val="75000"/>
                    <a:lumOff val="25000"/>
                  </a:srgbClr>
                </a:solidFill>
                <a:ea typeface="Aptos"/>
                <a:cs typeface="Times New Roman" panose="02020603050405020304" pitchFamily="18" charset="0"/>
                <a:hlinkClick r:id="rId3"/>
              </a:rPr>
              <a:t>https://bafg-bund.webex.com/meet/ambros</a:t>
            </a:r>
            <a:endParaRPr lang="de-DE" sz="3200" kern="100" dirty="0">
              <a:solidFill>
                <a:srgbClr val="000000">
                  <a:lumMod val="75000"/>
                  <a:lumOff val="25000"/>
                </a:srgbClr>
              </a:solidFill>
              <a:ea typeface="Aptos"/>
              <a:cs typeface="Times New Roman" panose="02020603050405020304" pitchFamily="18" charset="0"/>
            </a:endParaRPr>
          </a:p>
          <a:p>
            <a:pPr marL="292608" lvl="1" indent="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None/>
            </a:pPr>
            <a:endParaRPr lang="de-DE" sz="3200" kern="100" dirty="0">
              <a:solidFill>
                <a:srgbClr val="000000">
                  <a:lumMod val="75000"/>
                  <a:lumOff val="25000"/>
                </a:srgbClr>
              </a:solidFill>
              <a:ea typeface="Aptos"/>
              <a:cs typeface="Times New Roman" panose="02020603050405020304" pitchFamily="18" charset="0"/>
            </a:endParaRPr>
          </a:p>
          <a:p>
            <a:pPr marL="292608" lvl="1" indent="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None/>
            </a:pPr>
            <a:endParaRPr lang="de-DE" sz="3200" kern="100" dirty="0">
              <a:solidFill>
                <a:srgbClr val="000000">
                  <a:lumMod val="75000"/>
                  <a:lumOff val="25000"/>
                </a:srgbClr>
              </a:solidFill>
              <a:ea typeface="Aptos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Alle weiteren Termine finden Sie auch im LAWA-WIKI: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 </a:t>
            </a:r>
            <a:r>
              <a:rPr lang="de-DE" sz="2200" dirty="0">
                <a:hlinkClick r:id="rId4"/>
              </a:rPr>
              <a:t>https://lawawiki.wasserblick.net/info_termine</a:t>
            </a:r>
            <a:r>
              <a:rPr lang="de-DE" sz="220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A6138D-CA4F-4747-A760-D59FF296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54A2-85AC-4EF2-8718-FF9B52246DB0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1CE3B8-7845-4F22-BDC1-5F376C43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6141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8671B-4506-4E3D-A70D-3A2C2B71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54A2-85AC-4EF2-8718-FF9B52246DB0}" type="datetime1">
              <a:rPr lang="de-DE" smtClean="0"/>
              <a:t>28.04.2026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16EFCA-EE7C-4D26-9FEA-4A39DA86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62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15B23F-F1D2-4A94-BDC0-07DA70D42187}"/>
              </a:ext>
            </a:extLst>
          </p:cNvPr>
          <p:cNvSpPr txBox="1"/>
          <p:nvPr/>
        </p:nvSpPr>
        <p:spPr>
          <a:xfrm>
            <a:off x="3453161" y="2736502"/>
            <a:ext cx="5285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Das WasserBLIcK-Team bedankt sich für Ihre Aufmerksamkeit, Ihren Input und Ihre Teilnahme!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8AD361-4CFF-4E52-8302-60A6E92C78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17" y="747132"/>
            <a:ext cx="1641088" cy="16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8857DE8-61AF-4315-8385-D5EF583FA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>
          <a:xfrm>
            <a:off x="1168383" y="365126"/>
            <a:ext cx="9855233" cy="552704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FF2D30E-772B-49C4-9E8B-36A1A75BB5D2}"/>
              </a:ext>
            </a:extLst>
          </p:cNvPr>
          <p:cNvSpPr/>
          <p:nvPr/>
        </p:nvSpPr>
        <p:spPr>
          <a:xfrm>
            <a:off x="7788973" y="2338940"/>
            <a:ext cx="3091623" cy="10246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1716FBF-B706-49D8-9830-062ACB7D3178}"/>
              </a:ext>
            </a:extLst>
          </p:cNvPr>
          <p:cNvSpPr txBox="1"/>
          <p:nvPr/>
        </p:nvSpPr>
        <p:spPr>
          <a:xfrm>
            <a:off x="5339390" y="2658726"/>
            <a:ext cx="1712368" cy="6463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Auswahl der Navigatoren je nach Account-Zugehörigkeit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DE5705E-258B-4784-8C2D-E52B9A43E5F7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7051758" y="2851268"/>
            <a:ext cx="737215" cy="13062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79BCB0A-C06C-4BB1-8627-BD67AB865682}"/>
              </a:ext>
            </a:extLst>
          </p:cNvPr>
          <p:cNvSpPr/>
          <p:nvPr/>
        </p:nvSpPr>
        <p:spPr>
          <a:xfrm>
            <a:off x="7705084" y="4542979"/>
            <a:ext cx="1895912" cy="3439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52E3156-2A1D-4D99-A216-EAC8D492EF5F}"/>
              </a:ext>
            </a:extLst>
          </p:cNvPr>
          <p:cNvSpPr/>
          <p:nvPr/>
        </p:nvSpPr>
        <p:spPr>
          <a:xfrm>
            <a:off x="7705084" y="4919287"/>
            <a:ext cx="1895912" cy="3439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4293B03-A72F-4819-87D0-3D0CE5CDCCA7}"/>
              </a:ext>
            </a:extLst>
          </p:cNvPr>
          <p:cNvSpPr/>
          <p:nvPr/>
        </p:nvSpPr>
        <p:spPr>
          <a:xfrm>
            <a:off x="1168383" y="1946281"/>
            <a:ext cx="3291914" cy="39458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E4F12DB-2AEB-43A4-B8AC-5EAFAE47660E}"/>
              </a:ext>
            </a:extLst>
          </p:cNvPr>
          <p:cNvSpPr/>
          <p:nvPr/>
        </p:nvSpPr>
        <p:spPr>
          <a:xfrm>
            <a:off x="1313948" y="4197338"/>
            <a:ext cx="3054461" cy="8124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CDF913-1D08-4B02-80A9-AC6C16FA3087}"/>
              </a:ext>
            </a:extLst>
          </p:cNvPr>
          <p:cNvSpPr txBox="1"/>
          <p:nvPr/>
        </p:nvSpPr>
        <p:spPr>
          <a:xfrm>
            <a:off x="2206178" y="2616119"/>
            <a:ext cx="1269999" cy="83099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de-DE" dirty="0"/>
              <a:t>Mitgliedschaft beantragen über Kontakt an Obmann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0DF1A23-7616-4C39-8B6E-A134D5796FC6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>
            <a:off x="2841178" y="3447116"/>
            <a:ext cx="1" cy="75022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2CBAED-37EF-4458-BF57-2B1FE0E9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6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86CCEE1-8536-4AAB-B72E-38CC1DCAC33F}"/>
              </a:ext>
            </a:extLst>
          </p:cNvPr>
          <p:cNvGrpSpPr/>
          <p:nvPr/>
        </p:nvGrpSpPr>
        <p:grpSpPr>
          <a:xfrm>
            <a:off x="1294585" y="4359413"/>
            <a:ext cx="2628994" cy="1528582"/>
            <a:chOff x="4359907" y="103"/>
            <a:chExt cx="2675130" cy="1605078"/>
          </a:xfrm>
          <a:scene3d>
            <a:camera prst="orthographicFront"/>
            <a:lightRig rig="flat" dir="t"/>
          </a:scene3d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44BAB20-E754-4C88-8616-7B46792D3AE5}"/>
                </a:ext>
              </a:extLst>
            </p:cNvPr>
            <p:cNvSpPr/>
            <p:nvPr/>
          </p:nvSpPr>
          <p:spPr>
            <a:xfrm>
              <a:off x="4359907" y="103"/>
              <a:ext cx="2675130" cy="160507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443941"/>
                <a:satOff val="-195"/>
                <a:lumOff val="523"/>
                <a:alphaOff val="0"/>
              </a:schemeClr>
            </a:fillRef>
            <a:effectRef idx="1">
              <a:schemeClr val="accent2">
                <a:hueOff val="-443941"/>
                <a:satOff val="-195"/>
                <a:lumOff val="52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993D8B4C-E5F9-464F-B683-E343EAB81A71}"/>
                </a:ext>
              </a:extLst>
            </p:cNvPr>
            <p:cNvSpPr txBox="1"/>
            <p:nvPr/>
          </p:nvSpPr>
          <p:spPr>
            <a:xfrm>
              <a:off x="4359907" y="103"/>
              <a:ext cx="2675130" cy="16050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Datenübermittlung an WISE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7E1AD49-B209-4684-BB3B-00248DDDF0D0}"/>
              </a:ext>
            </a:extLst>
          </p:cNvPr>
          <p:cNvGrpSpPr/>
          <p:nvPr/>
        </p:nvGrpSpPr>
        <p:grpSpPr>
          <a:xfrm>
            <a:off x="4741289" y="4356175"/>
            <a:ext cx="2628994" cy="1528582"/>
            <a:chOff x="1069497" y="2220460"/>
            <a:chExt cx="2675130" cy="1605078"/>
          </a:xfrm>
          <a:scene3d>
            <a:camera prst="orthographicFront"/>
            <a:lightRig rig="flat" dir="t"/>
          </a:scene3d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ACA97855-A494-4DF9-8846-3F7E6ADB637F}"/>
                </a:ext>
              </a:extLst>
            </p:cNvPr>
            <p:cNvSpPr/>
            <p:nvPr/>
          </p:nvSpPr>
          <p:spPr>
            <a:xfrm>
              <a:off x="1069497" y="2220460"/>
              <a:ext cx="2675130" cy="160507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887883"/>
                <a:satOff val="-391"/>
                <a:lumOff val="1046"/>
                <a:alphaOff val="0"/>
              </a:schemeClr>
            </a:fillRef>
            <a:effectRef idx="1">
              <a:schemeClr val="accent2">
                <a:hueOff val="-887883"/>
                <a:satOff val="-391"/>
                <a:lumOff val="104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2E9F50A6-D433-4011-96F9-09922F713A42}"/>
                </a:ext>
              </a:extLst>
            </p:cNvPr>
            <p:cNvSpPr txBox="1"/>
            <p:nvPr/>
          </p:nvSpPr>
          <p:spPr>
            <a:xfrm>
              <a:off x="1069497" y="2220460"/>
              <a:ext cx="2675130" cy="16050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Karten- und Datenprodukte, Statistiken, Analysen, Datenanfragen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B7F5A56-D8BD-4A24-98F7-07729118F46D}"/>
              </a:ext>
            </a:extLst>
          </p:cNvPr>
          <p:cNvGrpSpPr/>
          <p:nvPr/>
        </p:nvGrpSpPr>
        <p:grpSpPr>
          <a:xfrm>
            <a:off x="8155229" y="4356174"/>
            <a:ext cx="2628992" cy="1528581"/>
            <a:chOff x="2882887" y="2181778"/>
            <a:chExt cx="2338760" cy="1403256"/>
          </a:xfrm>
          <a:scene3d>
            <a:camera prst="orthographicFront"/>
            <a:lightRig rig="flat" dir="t"/>
          </a:scene3d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2AE7001-0C56-43DF-AAED-952CDCC81005}"/>
                </a:ext>
              </a:extLst>
            </p:cNvPr>
            <p:cNvSpPr/>
            <p:nvPr/>
          </p:nvSpPr>
          <p:spPr>
            <a:xfrm>
              <a:off x="2882887" y="2181778"/>
              <a:ext cx="2338760" cy="14032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331824"/>
                <a:satOff val="-586"/>
                <a:lumOff val="1569"/>
                <a:alphaOff val="0"/>
              </a:schemeClr>
            </a:fillRef>
            <a:effectRef idx="1">
              <a:schemeClr val="accent2">
                <a:hueOff val="-1331824"/>
                <a:satOff val="-586"/>
                <a:lumOff val="156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4E46B75-01C2-453F-AE4D-9743EA545EBE}"/>
                </a:ext>
              </a:extLst>
            </p:cNvPr>
            <p:cNvSpPr txBox="1"/>
            <p:nvPr/>
          </p:nvSpPr>
          <p:spPr>
            <a:xfrm>
              <a:off x="2882887" y="2181778"/>
              <a:ext cx="2338760" cy="1403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Nutzung in Sitzungen: KG-Reporting, AG Daten, …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C172997-0BEA-4322-AF31-43BCF7BE8727}"/>
              </a:ext>
            </a:extLst>
          </p:cNvPr>
          <p:cNvGrpSpPr/>
          <p:nvPr/>
        </p:nvGrpSpPr>
        <p:grpSpPr>
          <a:xfrm>
            <a:off x="1327350" y="2110154"/>
            <a:ext cx="2628994" cy="1528582"/>
            <a:chOff x="6212" y="240607"/>
            <a:chExt cx="2338760" cy="1403256"/>
          </a:xfrm>
          <a:scene3d>
            <a:camera prst="orthographicFront"/>
            <a:lightRig rig="flat" dir="t"/>
          </a:scene3d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913107C-D0DF-4C6E-9B00-0E3122B36EBF}"/>
                </a:ext>
              </a:extLst>
            </p:cNvPr>
            <p:cNvSpPr/>
            <p:nvPr/>
          </p:nvSpPr>
          <p:spPr>
            <a:xfrm>
              <a:off x="6212" y="240607"/>
              <a:ext cx="2338760" cy="14032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A3920AA-DCC3-410F-817F-54F1AAE1ACC6}"/>
                </a:ext>
              </a:extLst>
            </p:cNvPr>
            <p:cNvSpPr txBox="1"/>
            <p:nvPr/>
          </p:nvSpPr>
          <p:spPr>
            <a:xfrm>
              <a:off x="6212" y="240607"/>
              <a:ext cx="2338760" cy="1403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Daten werden hochgeladen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DED5E80-2392-4568-AF48-070A13E520BA}"/>
              </a:ext>
            </a:extLst>
          </p:cNvPr>
          <p:cNvGrpSpPr/>
          <p:nvPr/>
        </p:nvGrpSpPr>
        <p:grpSpPr>
          <a:xfrm>
            <a:off x="4741290" y="2110154"/>
            <a:ext cx="2628993" cy="1528582"/>
            <a:chOff x="6212" y="240607"/>
            <a:chExt cx="2338760" cy="1403256"/>
          </a:xfrm>
          <a:scene3d>
            <a:camera prst="orthographicFront"/>
            <a:lightRig rig="flat" dir="t"/>
          </a:scene3d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0BD6158-E2ED-4BA9-B039-7ED73E52E520}"/>
                </a:ext>
              </a:extLst>
            </p:cNvPr>
            <p:cNvSpPr/>
            <p:nvPr/>
          </p:nvSpPr>
          <p:spPr>
            <a:xfrm>
              <a:off x="6212" y="240607"/>
              <a:ext cx="2338760" cy="14032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0DF8327-E81B-40B6-8324-CD85657D0C35}"/>
                </a:ext>
              </a:extLst>
            </p:cNvPr>
            <p:cNvSpPr txBox="1"/>
            <p:nvPr/>
          </p:nvSpPr>
          <p:spPr>
            <a:xfrm>
              <a:off x="6212" y="240607"/>
              <a:ext cx="2338760" cy="1403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Qualitätssicherung durch Prüfskripte und Datenbankroutinen 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46EE9C3-01E6-4715-BA30-258E1F858687}"/>
              </a:ext>
            </a:extLst>
          </p:cNvPr>
          <p:cNvGrpSpPr/>
          <p:nvPr/>
        </p:nvGrpSpPr>
        <p:grpSpPr>
          <a:xfrm>
            <a:off x="8155229" y="2110153"/>
            <a:ext cx="2628992" cy="1528581"/>
            <a:chOff x="1069497" y="103"/>
            <a:chExt cx="2675130" cy="1605078"/>
          </a:xfrm>
          <a:scene3d>
            <a:camera prst="orthographicFront"/>
            <a:lightRig rig="flat" dir="t"/>
          </a:scene3d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E0003A8-4759-4A5C-98EA-7F1C160D87AA}"/>
                </a:ext>
              </a:extLst>
            </p:cNvPr>
            <p:cNvSpPr/>
            <p:nvPr/>
          </p:nvSpPr>
          <p:spPr>
            <a:xfrm>
              <a:off x="1069497" y="103"/>
              <a:ext cx="2675130" cy="160507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A379D9E-65C4-4029-A66F-402E7A8161D6}"/>
                </a:ext>
              </a:extLst>
            </p:cNvPr>
            <p:cNvSpPr txBox="1"/>
            <p:nvPr/>
          </p:nvSpPr>
          <p:spPr>
            <a:xfrm>
              <a:off x="1069497" y="103"/>
              <a:ext cx="2675130" cy="16050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 dirty="0"/>
                <a:t>Erfolgreicher Import in die Datenbank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D76EBB7-8E9C-4A53-B1CE-F78C0E6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Einführung</a:t>
            </a:r>
            <a:br>
              <a:rPr lang="de-DE" dirty="0"/>
            </a:br>
            <a:r>
              <a:rPr lang="de-DE" sz="3200" dirty="0"/>
              <a:t>Datenmanagement in WasserBLIcK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A6718-651E-42A0-A535-A38D3DDC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4E55C-37AA-4605-B4D9-75D0588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9DDE-BE4E-4AF4-866B-6347EB86CCAD}" type="datetime1">
              <a:rPr lang="de-DE" smtClean="0"/>
              <a:t>28.04.2026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696E65B-E8E8-4017-9C8C-C8A4A8FDE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8" y="5587155"/>
            <a:ext cx="1312026" cy="5827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E9E6C87-F144-4DE8-970C-9EE824924E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r="24933"/>
          <a:stretch/>
        </p:blipFill>
        <p:spPr>
          <a:xfrm>
            <a:off x="10178171" y="3234716"/>
            <a:ext cx="957811" cy="74577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E588EE-4328-49C2-ABB0-05A310B30C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b="28889"/>
          <a:stretch/>
        </p:blipFill>
        <p:spPr>
          <a:xfrm>
            <a:off x="6383583" y="3373531"/>
            <a:ext cx="1078167" cy="53041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6987FA0-D18A-4E4C-B0F1-B92D3F5EF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953" y="5679605"/>
            <a:ext cx="1005470" cy="58278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866E7E9-FB4E-4492-A8B0-8F407A2C13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15097"/>
          <a:stretch/>
        </p:blipFill>
        <p:spPr>
          <a:xfrm>
            <a:off x="6641252" y="5628930"/>
            <a:ext cx="956603" cy="63593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2A15C8B-C736-4969-AC25-2C12B1B21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878" y1="17763" x2="44756" y2="19956"/>
                        <a14:foregroundMark x1="50366" y1="21930" x2="50366" y2="21930"/>
                        <a14:foregroundMark x1="46098" y1="44956" x2="46098" y2="44956"/>
                        <a14:foregroundMark x1="49756" y1="64693" x2="49756" y2="64693"/>
                        <a14:foregroundMark x1="36829" y1="60307" x2="36829" y2="60307"/>
                        <a14:foregroundMark x1="34390" y1="78070" x2="34390" y2="78070"/>
                        <a14:foregroundMark x1="65122" y1="58991" x2="65122" y2="58991"/>
                        <a14:foregroundMark x1="65854" y1="71711" x2="65854" y2="71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71" y="5528196"/>
            <a:ext cx="1144121" cy="636243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E55C3EC-ABD3-45CA-AF0E-EB4760118052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3956344" y="2874445"/>
            <a:ext cx="784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05D1B091-B591-4A12-8D8B-240987EF6DF5}"/>
              </a:ext>
            </a:extLst>
          </p:cNvPr>
          <p:cNvCxnSpPr>
            <a:cxnSpLocks/>
          </p:cNvCxnSpPr>
          <p:nvPr/>
        </p:nvCxnSpPr>
        <p:spPr>
          <a:xfrm>
            <a:off x="7370283" y="2886784"/>
            <a:ext cx="784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31B9C396-E16C-4A42-90BA-F6E7E35E736E}"/>
              </a:ext>
            </a:extLst>
          </p:cNvPr>
          <p:cNvCxnSpPr>
            <a:cxnSpLocks/>
          </p:cNvCxnSpPr>
          <p:nvPr/>
        </p:nvCxnSpPr>
        <p:spPr>
          <a:xfrm>
            <a:off x="7370283" y="5129242"/>
            <a:ext cx="784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>
            <a:extLst>
              <a:ext uri="{FF2B5EF4-FFF2-40B4-BE49-F238E27FC236}">
                <a16:creationId xmlns:a16="http://schemas.microsoft.com/office/drawing/2014/main" id="{CFD3E169-1603-4DB9-83C2-93ED379A41C3}"/>
              </a:ext>
            </a:extLst>
          </p:cNvPr>
          <p:cNvCxnSpPr>
            <a:cxnSpLocks/>
            <a:stCxn id="27" idx="2"/>
            <a:endCxn id="33" idx="0"/>
          </p:cNvCxnSpPr>
          <p:nvPr/>
        </p:nvCxnSpPr>
        <p:spPr>
          <a:xfrm rot="5400000">
            <a:off x="7404036" y="2290485"/>
            <a:ext cx="717441" cy="34139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180E5CF7-B67D-4BAA-BBEF-8D2B9F9A29FB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 rot="5400000">
            <a:off x="5679065" y="568752"/>
            <a:ext cx="720679" cy="68606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liennummernplatzhalter 51">
            <a:extLst>
              <a:ext uri="{FF2B5EF4-FFF2-40B4-BE49-F238E27FC236}">
                <a16:creationId xmlns:a16="http://schemas.microsoft.com/office/drawing/2014/main" id="{188546DD-E7A5-4FEC-B536-8A34646C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9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FD4E9B-16D4-4651-A509-10DC4C91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C93D-DBF0-43E8-A501-8A25C4678657}" type="datetime1">
              <a:rPr lang="de-DE" smtClean="0"/>
              <a:t>28.04.2026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C1B61B-5655-4C66-A395-C51FAE8C3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35"/>
          <a:stretch/>
        </p:blipFill>
        <p:spPr>
          <a:xfrm>
            <a:off x="4818081" y="236645"/>
            <a:ext cx="7257584" cy="59954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9C4491-7653-48A8-BCA2-8CB02BD5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13138"/>
            <a:ext cx="3656172" cy="431898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4B9755D-9820-4867-9F53-F81A012DCFD3}"/>
              </a:ext>
            </a:extLst>
          </p:cNvPr>
          <p:cNvSpPr txBox="1"/>
          <p:nvPr/>
        </p:nvSpPr>
        <p:spPr>
          <a:xfrm>
            <a:off x="0" y="0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Wasserkörpersteckbriefe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524DC76-56BB-4211-BB1A-CF685699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3A3-7C66-484E-A393-CFA9EB69891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41569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3238</Words>
  <Application>Microsoft Office PowerPoint</Application>
  <PresentationFormat>Breitbild</PresentationFormat>
  <Paragraphs>646</Paragraphs>
  <Slides>62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8" baseType="lpstr">
      <vt:lpstr>Aptos</vt:lpstr>
      <vt:lpstr>Arial</vt:lpstr>
      <vt:lpstr>Calibri</vt:lpstr>
      <vt:lpstr>Calibri Light</vt:lpstr>
      <vt:lpstr>Wingdings</vt:lpstr>
      <vt:lpstr>Rückblick</vt:lpstr>
      <vt:lpstr>WasserBLIcK Upload Veranstaltung</vt:lpstr>
      <vt:lpstr>Programm</vt:lpstr>
      <vt:lpstr>1. Einführung Woher stammen die Daten?</vt:lpstr>
      <vt:lpstr>1. Einführung</vt:lpstr>
      <vt:lpstr>1. Einführung WasserBLIcK-Account</vt:lpstr>
      <vt:lpstr>1. Einführung WasserBLIcK-Account</vt:lpstr>
      <vt:lpstr>PowerPoint-Präsentation</vt:lpstr>
      <vt:lpstr>1. Einführung Datenmanagement in WasserBLIcK</vt:lpstr>
      <vt:lpstr>PowerPoint-Präsentation</vt:lpstr>
      <vt:lpstr>PowerPoint-Präsentation</vt:lpstr>
      <vt:lpstr>PowerPoint-Präsentation</vt:lpstr>
      <vt:lpstr>Programm</vt:lpstr>
      <vt:lpstr>Checkliste für den Daten-Upload</vt:lpstr>
      <vt:lpstr>2. Zugang zu Schablonen und Codelisten</vt:lpstr>
      <vt:lpstr>2. Zugang zu den Schablonen: Templates</vt:lpstr>
      <vt:lpstr>2. PDF Schablone: Aufbau</vt:lpstr>
      <vt:lpstr>2. Zugang zu Codelisten</vt:lpstr>
      <vt:lpstr>2. Datenformat</vt:lpstr>
      <vt:lpstr>2. Change Report</vt:lpstr>
      <vt:lpstr>2. Exkurs: WasserBLIcK Daten-Export</vt:lpstr>
      <vt:lpstr>Daten-Export</vt:lpstr>
      <vt:lpstr>PowerPoint-Präsentation</vt:lpstr>
      <vt:lpstr>Programm</vt:lpstr>
      <vt:lpstr>3. Datenvorbereitung: Sachdaten</vt:lpstr>
      <vt:lpstr>3. Datenvorbereitung: Sachdaten</vt:lpstr>
      <vt:lpstr>PowerPoint-Präsentation</vt:lpstr>
      <vt:lpstr>PowerPoint-Präsentation</vt:lpstr>
      <vt:lpstr>3. Datenvorbereitung: Sachdaten</vt:lpstr>
      <vt:lpstr>3. Datenvorbereitung: Geometriedaten</vt:lpstr>
      <vt:lpstr>Programm</vt:lpstr>
      <vt:lpstr>4. WasserBLIcK-Upload</vt:lpstr>
      <vt:lpstr>4. WasserBLIcK-Upload</vt:lpstr>
      <vt:lpstr>4. WasserBLIcK-Upload</vt:lpstr>
      <vt:lpstr>4. WasserBLIcK-Upload</vt:lpstr>
      <vt:lpstr>4. WasserBLIcK-Upload</vt:lpstr>
      <vt:lpstr>4. WasserBLIcK-Upload</vt:lpstr>
      <vt:lpstr>4. WasserBLIcK-Upload</vt:lpstr>
      <vt:lpstr>PowerPoint-Präsentation</vt:lpstr>
      <vt:lpstr>Programm</vt:lpstr>
      <vt:lpstr>5. Umgang mit Fehlermeldungen</vt:lpstr>
      <vt:lpstr>5. Umgang mit Fehlermeldungen</vt:lpstr>
      <vt:lpstr>5. Umgang mit Fehlermeldungen</vt:lpstr>
      <vt:lpstr>5. Umgang mit Fehlermeldungen</vt:lpstr>
      <vt:lpstr>5. Umgang mit Fehlermeldungen</vt:lpstr>
      <vt:lpstr>5. Umgang mit Fehlermeldungen</vt:lpstr>
      <vt:lpstr>Programm</vt:lpstr>
      <vt:lpstr>Neuerungen in den WRRL-Schablonen</vt:lpstr>
      <vt:lpstr>Neuerungen in den WRRL-Schablonen</vt:lpstr>
      <vt:lpstr>Neuerungen in den WRRL-Schablonen</vt:lpstr>
      <vt:lpstr>Mögliche Auswirkungen der EU-Vorschläge zum 4. BWP</vt:lpstr>
      <vt:lpstr>EU-Vorschläge Schutzgebiete</vt:lpstr>
      <vt:lpstr>EU-Vorschläge Maßnahmenprogramm</vt:lpstr>
      <vt:lpstr>Ausblick:  Nächste EU-Termine zu WRRL</vt:lpstr>
      <vt:lpstr>Zeitplan der EU</vt:lpstr>
      <vt:lpstr>Ausblick:  Nächste LAWA-Termine zu WRRL</vt:lpstr>
      <vt:lpstr>Programm</vt:lpstr>
      <vt:lpstr>PowerPoint-Präsentation</vt:lpstr>
      <vt:lpstr>PowerPoint-Präsentation</vt:lpstr>
      <vt:lpstr>PowerPoint-Präsentation</vt:lpstr>
      <vt:lpstr>Abschluss</vt:lpstr>
      <vt:lpstr>Abschluss – nächste Termine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ENTWURF:  WasserBLIcK Upload Workshop</dc:title>
  <dc:creator>Keller, Theresa, M4, MT</dc:creator>
  <cp:lastModifiedBy>Schneider, Pia, M4, MT</cp:lastModifiedBy>
  <cp:revision>166</cp:revision>
  <dcterms:created xsi:type="dcterms:W3CDTF">2022-11-28T08:50:18Z</dcterms:created>
  <dcterms:modified xsi:type="dcterms:W3CDTF">2026-04-28T08:27:55Z</dcterms:modified>
</cp:coreProperties>
</file>