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0355" r:id="rId5"/>
    <p:sldId id="396" r:id="rId6"/>
    <p:sldId id="30432" r:id="rId7"/>
    <p:sldId id="259" r:id="rId8"/>
    <p:sldId id="260" r:id="rId9"/>
    <p:sldId id="261" r:id="rId10"/>
    <p:sldId id="262" r:id="rId11"/>
    <p:sldId id="30433" r:id="rId12"/>
    <p:sldId id="30434" r:id="rId13"/>
    <p:sldId id="30435" r:id="rId14"/>
    <p:sldId id="277" r:id="rId15"/>
    <p:sldId id="278" r:id="rId16"/>
    <p:sldId id="265" r:id="rId17"/>
    <p:sldId id="536" r:id="rId18"/>
    <p:sldId id="403" r:id="rId19"/>
    <p:sldId id="286" r:id="rId20"/>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Trautmann" initials="RT" lastIdx="2" clrIdx="0">
    <p:extLst>
      <p:ext uri="{19B8F6BF-5375-455C-9EA6-DF929625EA0E}">
        <p15:presenceInfo xmlns:p15="http://schemas.microsoft.com/office/powerpoint/2012/main" userId="Ruth Traut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CC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9" autoAdjust="0"/>
    <p:restoredTop sz="92902" autoAdjust="0"/>
  </p:normalViewPr>
  <p:slideViewPr>
    <p:cSldViewPr snapToGrid="0" showGuides="1">
      <p:cViewPr varScale="1">
        <p:scale>
          <a:sx n="62" d="100"/>
          <a:sy n="62" d="100"/>
        </p:scale>
        <p:origin x="86" y="754"/>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2256"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AAD6FF4-F0A5-4661-B245-F4BAF50EEDE6}" type="datetimeFigureOut">
              <a:rPr lang="de-DE" smtClean="0"/>
              <a:t>15.09.2025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527D4DA-92A5-4B1F-98D8-5F7CCBD2FDBD}" type="slidenum">
              <a:rPr lang="de-DE" smtClean="0"/>
              <a:t>‹Nr.›</a:t>
            </a:fld>
            <a:endParaRPr lang="de-DE"/>
          </a:p>
        </p:txBody>
      </p:sp>
    </p:spTree>
    <p:extLst>
      <p:ext uri="{BB962C8B-B14F-4D97-AF65-F5344CB8AC3E}">
        <p14:creationId xmlns:p14="http://schemas.microsoft.com/office/powerpoint/2010/main" val="3840264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27D4DA-92A5-4B1F-98D8-5F7CCBD2FDBD}" type="slidenum">
              <a:rPr lang="de-DE" smtClean="0"/>
              <a:t>1</a:t>
            </a:fld>
            <a:endParaRPr lang="de-DE"/>
          </a:p>
        </p:txBody>
      </p:sp>
    </p:spTree>
    <p:extLst>
      <p:ext uri="{BB962C8B-B14F-4D97-AF65-F5344CB8AC3E}">
        <p14:creationId xmlns:p14="http://schemas.microsoft.com/office/powerpoint/2010/main" val="245741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1DC41388-D07D-45CB-FD08-B78DC84DBC52}"/>
            </a:ext>
          </a:extLst>
        </p:cNvPr>
        <p:cNvGrpSpPr/>
        <p:nvPr/>
      </p:nvGrpSpPr>
      <p:grpSpPr>
        <a:xfrm>
          <a:off x="0" y="0"/>
          <a:ext cx="0" cy="0"/>
          <a:chOff x="0" y="0"/>
          <a:chExt cx="0" cy="0"/>
        </a:xfrm>
      </p:grpSpPr>
      <p:sp>
        <p:nvSpPr>
          <p:cNvPr id="219" name="Google Shape;219;g30cf8c6d40a_0_199:notes">
            <a:extLst>
              <a:ext uri="{FF2B5EF4-FFF2-40B4-BE49-F238E27FC236}">
                <a16:creationId xmlns:a16="http://schemas.microsoft.com/office/drawing/2014/main" id="{5B135187-0501-F3F7-A0A8-C327B1F100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g30cf8c6d40a_0_199:notes">
            <a:extLst>
              <a:ext uri="{FF2B5EF4-FFF2-40B4-BE49-F238E27FC236}">
                <a16:creationId xmlns:a16="http://schemas.microsoft.com/office/drawing/2014/main" id="{F15E2EBB-7074-365F-D8F1-AF11C5E7B6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88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0cf8c6d40a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g30cf8c6d40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527D4DA-92A5-4B1F-98D8-5F7CCBD2FDBD}" type="slidenum">
              <a:rPr lang="de-DE" smtClean="0"/>
              <a:t>16</a:t>
            </a:fld>
            <a:endParaRPr lang="de-DE"/>
          </a:p>
        </p:txBody>
      </p:sp>
    </p:spTree>
    <p:extLst>
      <p:ext uri="{BB962C8B-B14F-4D97-AF65-F5344CB8AC3E}">
        <p14:creationId xmlns:p14="http://schemas.microsoft.com/office/powerpoint/2010/main" val="293513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0E4BBF54-38E8-4DB5-B1A5-0B7ADD4D7000}" type="slidenum">
              <a:rPr lang="en-US"/>
              <a:t>2</a:t>
            </a:fld>
            <a:endParaRPr lang="en-US"/>
          </a:p>
        </p:txBody>
      </p:sp>
    </p:spTree>
    <p:extLst>
      <p:ext uri="{BB962C8B-B14F-4D97-AF65-F5344CB8AC3E}">
        <p14:creationId xmlns:p14="http://schemas.microsoft.com/office/powerpoint/2010/main" val="171491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2:notes"/>
          <p:cNvSpPr txBox="1">
            <a:spLocks noGrp="1"/>
          </p:cNvSpPr>
          <p:nvPr>
            <p:ph type="body" idx="1"/>
          </p:nvPr>
        </p:nvSpPr>
        <p:spPr>
          <a:xfrm>
            <a:off x="914402" y="4343400"/>
            <a:ext cx="5029200" cy="4114800"/>
          </a:xfrm>
          <a:prstGeom prst="rect">
            <a:avLst/>
          </a:prstGeom>
          <a:noFill/>
          <a:ln>
            <a:noFill/>
          </a:ln>
        </p:spPr>
        <p:txBody>
          <a:bodyPr spcFirstLastPara="1" wrap="square" lIns="91700" tIns="45850" rIns="91700" bIns="45850" anchor="t" anchorCtr="0">
            <a:noAutofit/>
          </a:bodyPr>
          <a:lstStyle/>
          <a:p>
            <a:pPr marL="0" lvl="1" indent="228600" algn="l" rtl="0">
              <a:lnSpc>
                <a:spcPct val="100000"/>
              </a:lnSpc>
              <a:spcBef>
                <a:spcPts val="0"/>
              </a:spcBef>
              <a:spcAft>
                <a:spcPts val="0"/>
              </a:spcAft>
              <a:buSzPts val="1100"/>
              <a:buNone/>
            </a:pPr>
            <a:endParaRPr/>
          </a:p>
        </p:txBody>
      </p:sp>
      <p:sp>
        <p:nvSpPr>
          <p:cNvPr id="141" name="Google Shape;141;p2:notes"/>
          <p:cNvSpPr txBox="1">
            <a:spLocks noGrp="1"/>
          </p:cNvSpPr>
          <p:nvPr>
            <p:ph type="sldNum" idx="12"/>
          </p:nvPr>
        </p:nvSpPr>
        <p:spPr>
          <a:xfrm>
            <a:off x="0" y="0"/>
            <a:ext cx="2989500" cy="2950800"/>
          </a:xfrm>
          <a:prstGeom prst="rect">
            <a:avLst/>
          </a:prstGeom>
          <a:noFill/>
          <a:ln>
            <a:noFill/>
          </a:ln>
        </p:spPr>
        <p:txBody>
          <a:bodyPr spcFirstLastPara="1" wrap="square" lIns="91700" tIns="45850" rIns="91700" bIns="4585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74688ac7b7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We seek to impact the EO water quality sector by providing Global Best Practices, emphasizing a curated product list of fit-for-the-purpose of the user audience.  Many products are available and users have a hard time knowing intuitively which ones best suit their needs for frequency/resolution/information, etc. We also urge data provides to serve free and openly accessible data and information and link users to the same - while recognizing the unique service that private/commercial industry can fill for certain users with funding and specific needs.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2 working groups and the Early Career Society</a:t>
            </a:r>
            <a:endParaRPr/>
          </a:p>
          <a:p>
            <a:pPr marL="0" lvl="0" indent="0" algn="l" rtl="0">
              <a:lnSpc>
                <a:spcPct val="100000"/>
              </a:lnSpc>
              <a:spcBef>
                <a:spcPts val="0"/>
              </a:spcBef>
              <a:spcAft>
                <a:spcPts val="0"/>
              </a:spcAft>
              <a:buSzPts val="1400"/>
              <a:buNone/>
            </a:pPr>
            <a:r>
              <a:rPr lang="en"/>
              <a:t>3 nodes: University of Stirling - UK/European Secretariat node, IGBBerlin - CalVal, Deltares - Data Science</a:t>
            </a:r>
            <a:endParaRPr/>
          </a:p>
        </p:txBody>
      </p:sp>
      <p:sp>
        <p:nvSpPr>
          <p:cNvPr id="154" name="Google Shape;154;g374688ac7b7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74688ac7b7_0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Successes - meeting users where they are  Synthesis of EO Water Quality User Needs (4 studies), booklet and brochure meant for non-scientists, list of available training, decision tree tools for when EO might be helpful for problem solving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Make available 3 curated inventories - water quality projects, citizen science water quality projects and water quality databases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Best Practice Guidances for Introductory and Advanced users for Algorithms and atmospheric correction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Highly-cited standard setting paper on Actionable Knowledge from Water Quality data.</a:t>
            </a:r>
            <a:endParaRPr/>
          </a:p>
        </p:txBody>
      </p:sp>
      <p:sp>
        <p:nvSpPr>
          <p:cNvPr id="185" name="Google Shape;185;g374688ac7b7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527D4DA-92A5-4B1F-98D8-5F7CCBD2FDBD}" type="slidenum">
              <a:rPr lang="de-DE" smtClean="0"/>
              <a:t>9</a:t>
            </a:fld>
            <a:endParaRPr lang="de-DE"/>
          </a:p>
        </p:txBody>
      </p:sp>
    </p:spTree>
    <p:extLst>
      <p:ext uri="{BB962C8B-B14F-4D97-AF65-F5344CB8AC3E}">
        <p14:creationId xmlns:p14="http://schemas.microsoft.com/office/powerpoint/2010/main" val="319301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b2983e8b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As a pilot study, we selected lake Tanganyika which is very economically, </a:t>
            </a:r>
            <a:r>
              <a:rPr lang="en-GB" dirty="0" err="1"/>
              <a:t>socialy</a:t>
            </a:r>
            <a:r>
              <a:rPr lang="en-GB" dirty="0"/>
              <a:t> and environmentally important waterbody in Africa. As a </a:t>
            </a:r>
            <a:r>
              <a:rPr lang="en-GB" dirty="0" err="1"/>
              <a:t>transoundary</a:t>
            </a:r>
            <a:r>
              <a:rPr lang="en-GB" dirty="0"/>
              <a:t> waterbody, the lake also has challenges in terms of in situ collection. </a:t>
            </a:r>
          </a:p>
          <a:p>
            <a:pPr marL="0" lvl="0" indent="0" algn="l" rtl="0">
              <a:lnSpc>
                <a:spcPct val="100000"/>
              </a:lnSpc>
              <a:spcBef>
                <a:spcPts val="0"/>
              </a:spcBef>
              <a:spcAft>
                <a:spcPts val="0"/>
              </a:spcAft>
              <a:buSzPts val="1100"/>
              <a:buNone/>
            </a:pPr>
            <a:r>
              <a:rPr lang="en-GB" dirty="0"/>
              <a:t>Fortunately, through through the </a:t>
            </a:r>
            <a:r>
              <a:rPr lang="en-GB" dirty="0" err="1"/>
              <a:t>suppoet</a:t>
            </a:r>
            <a:r>
              <a:rPr lang="en-GB" dirty="0"/>
              <a:t> of WWQA and UNEP, we were able to connect with the SDG focal points, so the water ministries and decisionmakers, from the 4 countries around lake Tanganyika.</a:t>
            </a:r>
            <a:endParaRPr dirty="0"/>
          </a:p>
        </p:txBody>
      </p:sp>
      <p:sp>
        <p:nvSpPr>
          <p:cNvPr id="164" name="Google Shape;164;g2cb2983e8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7E84A4AA-B1DB-408E-187C-54EE059024CD}"/>
            </a:ext>
          </a:extLst>
        </p:cNvPr>
        <p:cNvGrpSpPr/>
        <p:nvPr/>
      </p:nvGrpSpPr>
      <p:grpSpPr>
        <a:xfrm>
          <a:off x="0" y="0"/>
          <a:ext cx="0" cy="0"/>
          <a:chOff x="0" y="0"/>
          <a:chExt cx="0" cy="0"/>
        </a:xfrm>
      </p:grpSpPr>
      <p:sp>
        <p:nvSpPr>
          <p:cNvPr id="219" name="Google Shape;219;g30cf8c6d40a_0_199:notes">
            <a:extLst>
              <a:ext uri="{FF2B5EF4-FFF2-40B4-BE49-F238E27FC236}">
                <a16:creationId xmlns:a16="http://schemas.microsoft.com/office/drawing/2014/main" id="{51A2937A-8E68-401F-6D35-7FA2846AE49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g30cf8c6d40a_0_199:notes">
            <a:extLst>
              <a:ext uri="{FF2B5EF4-FFF2-40B4-BE49-F238E27FC236}">
                <a16:creationId xmlns:a16="http://schemas.microsoft.com/office/drawing/2014/main" id="{B370DD95-C17B-2570-9CEC-3E2008FCB6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9852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C344116-2746-9064-89C9-03F28DE96710}"/>
              </a:ext>
            </a:extLst>
          </p:cNvPr>
          <p:cNvSpPr/>
          <p:nvPr userDrawn="1"/>
        </p:nvSpPr>
        <p:spPr>
          <a:xfrm>
            <a:off x="0" y="-17792"/>
            <a:ext cx="12192000" cy="68757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E44A3A06-48C5-5DB1-6380-3CC787555B08}"/>
              </a:ext>
            </a:extLst>
          </p:cNvPr>
          <p:cNvSpPr/>
          <p:nvPr userDrawn="1"/>
        </p:nvSpPr>
        <p:spPr>
          <a:xfrm>
            <a:off x="0" y="5325502"/>
            <a:ext cx="12192000" cy="1532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5">
            <a:extLst>
              <a:ext uri="{FF2B5EF4-FFF2-40B4-BE49-F238E27FC236}">
                <a16:creationId xmlns:a16="http://schemas.microsoft.com/office/drawing/2014/main" id="{5B7FB0D6-F54E-3294-C833-88A1B897C69D}"/>
              </a:ext>
            </a:extLst>
          </p:cNvPr>
          <p:cNvSpPr>
            <a:spLocks noGrp="1"/>
          </p:cNvSpPr>
          <p:nvPr>
            <p:ph type="body" sz="quarter" idx="12" hasCustomPrompt="1"/>
          </p:nvPr>
        </p:nvSpPr>
        <p:spPr>
          <a:xfrm>
            <a:off x="553245" y="604299"/>
            <a:ext cx="6408739" cy="2033958"/>
          </a:xfrm>
        </p:spPr>
        <p:txBody>
          <a:bodyPr lIns="0" tIns="0" rIns="0" bIns="0">
            <a:noAutofit/>
          </a:bodyPr>
          <a:lstStyle>
            <a:lvl1pPr marL="0" indent="0">
              <a:lnSpc>
                <a:spcPct val="105000"/>
              </a:lnSpc>
              <a:spcBef>
                <a:spcPts val="0"/>
              </a:spcBef>
              <a:spcAft>
                <a:spcPts val="0"/>
              </a:spcAft>
              <a:buFontTx/>
              <a:buNone/>
              <a:defRPr sz="3200" b="0" spc="0" baseline="0">
                <a:solidFill>
                  <a:schemeClr val="bg1"/>
                </a:solidFill>
                <a:latin typeface="+mj-lt"/>
              </a:defRPr>
            </a:lvl1pPr>
            <a:lvl2pPr marL="457200" indent="0">
              <a:buFontTx/>
              <a:buNone/>
              <a:defRPr>
                <a:solidFill>
                  <a:srgbClr val="FF0000"/>
                </a:solidFill>
              </a:defRPr>
            </a:lvl2pPr>
            <a:lvl3pPr marL="914400" indent="0">
              <a:buFontTx/>
              <a:buNone/>
              <a:defRPr>
                <a:solidFill>
                  <a:srgbClr val="FF0000"/>
                </a:solidFill>
              </a:defRPr>
            </a:lvl3pPr>
            <a:lvl4pPr marL="1371600" indent="0">
              <a:buFontTx/>
              <a:buNone/>
              <a:defRPr>
                <a:solidFill>
                  <a:srgbClr val="FF0000"/>
                </a:solidFill>
              </a:defRPr>
            </a:lvl4pPr>
            <a:lvl5pPr marL="1828800" indent="0">
              <a:buFontTx/>
              <a:buNone/>
              <a:defRPr>
                <a:solidFill>
                  <a:srgbClr val="FF0000"/>
                </a:solidFill>
              </a:defRPr>
            </a:lvl5pPr>
          </a:lstStyle>
          <a:p>
            <a:pPr marL="0" marR="0" lvl="0" indent="0" algn="l" defTabSz="914400" rtl="0" eaLnBrk="1" fontAlgn="auto" latinLnBrk="0" hangingPunct="1">
              <a:lnSpc>
                <a:spcPct val="105000"/>
              </a:lnSpc>
              <a:spcBef>
                <a:spcPts val="0"/>
              </a:spcBef>
              <a:spcAft>
                <a:spcPts val="0"/>
              </a:spcAft>
              <a:buClrTx/>
              <a:buSzTx/>
              <a:buFontTx/>
              <a:buNone/>
              <a:tabLst/>
              <a:defRPr/>
            </a:pPr>
            <a:r>
              <a:rPr lang="fr-FR" dirty="0" err="1"/>
              <a:t>Dreizeiliger</a:t>
            </a:r>
            <a:r>
              <a:rPr lang="fr-FR" dirty="0"/>
              <a:t> </a:t>
            </a:r>
            <a:r>
              <a:rPr lang="fr-FR" dirty="0" err="1"/>
              <a:t>Titel</a:t>
            </a:r>
            <a:r>
              <a:rPr lang="fr-FR" dirty="0"/>
              <a:t> </a:t>
            </a:r>
            <a:r>
              <a:rPr lang="de-DE" dirty="0"/>
              <a:t>‒</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Aenean</a:t>
            </a:r>
            <a:r>
              <a:rPr lang="fr-FR" dirty="0"/>
              <a:t>.</a:t>
            </a:r>
          </a:p>
        </p:txBody>
      </p:sp>
      <p:sp>
        <p:nvSpPr>
          <p:cNvPr id="22" name="Textplatzhalter 21">
            <a:extLst>
              <a:ext uri="{FF2B5EF4-FFF2-40B4-BE49-F238E27FC236}">
                <a16:creationId xmlns:a16="http://schemas.microsoft.com/office/drawing/2014/main" id="{CD081FB4-32D9-64C3-80A0-B55237FE4BA9}"/>
              </a:ext>
            </a:extLst>
          </p:cNvPr>
          <p:cNvSpPr>
            <a:spLocks noGrp="1"/>
          </p:cNvSpPr>
          <p:nvPr>
            <p:ph type="body" sz="quarter" idx="14" hasCustomPrompt="1"/>
          </p:nvPr>
        </p:nvSpPr>
        <p:spPr>
          <a:xfrm>
            <a:off x="550863" y="2859038"/>
            <a:ext cx="6408737" cy="225893"/>
          </a:xfrm>
        </p:spPr>
        <p:txBody>
          <a:bodyPr>
            <a:noAutofit/>
          </a:bodyPr>
          <a:lstStyle>
            <a:lvl1pPr marL="0" indent="0">
              <a:lnSpc>
                <a:spcPct val="100000"/>
              </a:lnSpc>
              <a:spcBef>
                <a:spcPts val="0"/>
              </a:spcBef>
              <a:spcAft>
                <a:spcPts val="0"/>
              </a:spcAft>
              <a:buFontTx/>
              <a:buNone/>
              <a:defRPr sz="1500" spc="2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dirty="0"/>
              <a:t>Vorname Nachname, Musterperson</a:t>
            </a:r>
          </a:p>
        </p:txBody>
      </p:sp>
      <p:sp>
        <p:nvSpPr>
          <p:cNvPr id="24" name="Textplatzhalter 23">
            <a:extLst>
              <a:ext uri="{FF2B5EF4-FFF2-40B4-BE49-F238E27FC236}">
                <a16:creationId xmlns:a16="http://schemas.microsoft.com/office/drawing/2014/main" id="{48153CCB-48CD-98ED-C88F-01DF3D1AFA6F}"/>
              </a:ext>
            </a:extLst>
          </p:cNvPr>
          <p:cNvSpPr>
            <a:spLocks noGrp="1"/>
          </p:cNvSpPr>
          <p:nvPr>
            <p:ph type="body" sz="quarter" idx="15" hasCustomPrompt="1"/>
          </p:nvPr>
        </p:nvSpPr>
        <p:spPr>
          <a:xfrm>
            <a:off x="550862" y="3316224"/>
            <a:ext cx="6408737" cy="185432"/>
          </a:xfrm>
        </p:spPr>
        <p:txBody>
          <a:bodyPr anchor="t" anchorCtr="0">
            <a:noAutofit/>
          </a:bodyPr>
          <a:lstStyle>
            <a:lvl1pPr marL="0" indent="0">
              <a:lnSpc>
                <a:spcPct val="100000"/>
              </a:lnSpc>
              <a:spcBef>
                <a:spcPts val="0"/>
              </a:spcBef>
              <a:spcAft>
                <a:spcPts val="0"/>
              </a:spcAft>
              <a:buFontTx/>
              <a:buNone/>
              <a:defRPr sz="1500" spc="20" baseline="0">
                <a:solidFill>
                  <a:schemeClr val="bg1"/>
                </a:solidFill>
              </a:defRPr>
            </a:lvl1pPr>
            <a:lvl2pPr marL="457200" indent="0">
              <a:buFontTx/>
              <a:buNone/>
              <a:defRPr>
                <a:solidFill>
                  <a:srgbClr val="FF0000"/>
                </a:solidFill>
              </a:defRPr>
            </a:lvl2pPr>
            <a:lvl3pPr marL="914400" indent="0">
              <a:buFontTx/>
              <a:buNone/>
              <a:defRPr>
                <a:solidFill>
                  <a:srgbClr val="FF0000"/>
                </a:solidFill>
              </a:defRPr>
            </a:lvl3pPr>
            <a:lvl4pPr marL="1371600" indent="0">
              <a:buFontTx/>
              <a:buNone/>
              <a:defRPr>
                <a:solidFill>
                  <a:srgbClr val="FF0000"/>
                </a:solidFill>
              </a:defRPr>
            </a:lvl4pPr>
            <a:lvl5pPr marL="1828800" indent="0">
              <a:buFontTx/>
              <a:buNone/>
              <a:defRPr>
                <a:solidFill>
                  <a:srgbClr val="FF0000"/>
                </a:solidFill>
              </a:defRPr>
            </a:lvl5pPr>
          </a:lstStyle>
          <a:p>
            <a:pPr lvl="0"/>
            <a:r>
              <a:rPr lang="de-DE" dirty="0"/>
              <a:t>Stadt, XX. Monat 20XX</a:t>
            </a:r>
          </a:p>
        </p:txBody>
      </p:sp>
      <p:pic>
        <p:nvPicPr>
          <p:cNvPr id="2" name="Grafik 1">
            <a:extLst>
              <a:ext uri="{FF2B5EF4-FFF2-40B4-BE49-F238E27FC236}">
                <a16:creationId xmlns:a16="http://schemas.microsoft.com/office/drawing/2014/main" id="{D1593CAA-8BF9-764E-F7EF-807A5CD5ACB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057" t="25294" b="24161"/>
          <a:stretch/>
        </p:blipFill>
        <p:spPr>
          <a:xfrm>
            <a:off x="550863" y="5734050"/>
            <a:ext cx="3703431" cy="649487"/>
          </a:xfrm>
          <a:prstGeom prst="rect">
            <a:avLst/>
          </a:prstGeom>
        </p:spPr>
      </p:pic>
    </p:spTree>
    <p:extLst>
      <p:ext uri="{BB962C8B-B14F-4D97-AF65-F5344CB8AC3E}">
        <p14:creationId xmlns:p14="http://schemas.microsoft.com/office/powerpoint/2010/main" val="349753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 H1 + Bild">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AAF3B7C3-0117-78B1-F41D-9049ABD3C172}"/>
              </a:ext>
            </a:extLst>
          </p:cNvPr>
          <p:cNvSpPr>
            <a:spLocks noGrp="1"/>
          </p:cNvSpPr>
          <p:nvPr>
            <p:ph type="pic" sz="quarter" idx="18" hasCustomPrompt="1"/>
          </p:nvPr>
        </p:nvSpPr>
        <p:spPr>
          <a:xfrm>
            <a:off x="3768000" y="0"/>
            <a:ext cx="8424000" cy="6858000"/>
          </a:xfrm>
        </p:spPr>
        <p:txBody>
          <a:bodyPr anchor="ctr"/>
          <a:lstStyle>
            <a:lvl1pPr algn="ctr">
              <a:defRPr>
                <a:solidFill>
                  <a:schemeClr val="accent1"/>
                </a:solidFill>
              </a:defRPr>
            </a:lvl1pPr>
          </a:lstStyle>
          <a:p>
            <a:r>
              <a:rPr lang="de-DE" dirty="0"/>
              <a:t>Bild einfügen</a:t>
            </a:r>
          </a:p>
        </p:txBody>
      </p:sp>
      <p:sp>
        <p:nvSpPr>
          <p:cNvPr id="2" name="Titel 1">
            <a:extLst>
              <a:ext uri="{FF2B5EF4-FFF2-40B4-BE49-F238E27FC236}">
                <a16:creationId xmlns:a16="http://schemas.microsoft.com/office/drawing/2014/main" id="{6DC6631E-F8B4-AEC7-B6FF-9E34E55D2AD2}"/>
              </a:ext>
            </a:extLst>
          </p:cNvPr>
          <p:cNvSpPr>
            <a:spLocks noGrp="1"/>
          </p:cNvSpPr>
          <p:nvPr>
            <p:ph type="title" hasCustomPrompt="1"/>
          </p:nvPr>
        </p:nvSpPr>
        <p:spPr/>
        <p:txBody>
          <a:bodyPr>
            <a:noAutofit/>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FBAE210E-1896-817F-552C-9C0C1CDA5DC1}"/>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AD7B3ACF-F3CC-E1D1-4F4D-2C0B3064EFA0}"/>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7" name="Textplatzhalter 7">
            <a:extLst>
              <a:ext uri="{FF2B5EF4-FFF2-40B4-BE49-F238E27FC236}">
                <a16:creationId xmlns:a16="http://schemas.microsoft.com/office/drawing/2014/main" id="{8B5EE392-17F4-1C83-9778-3D544263A5DE}"/>
              </a:ext>
            </a:extLst>
          </p:cNvPr>
          <p:cNvSpPr>
            <a:spLocks noGrp="1"/>
          </p:cNvSpPr>
          <p:nvPr>
            <p:ph type="body" sz="quarter" idx="17" hasCustomPrompt="1"/>
          </p:nvPr>
        </p:nvSpPr>
        <p:spPr>
          <a:xfrm>
            <a:off x="550863" y="1201651"/>
            <a:ext cx="2665412" cy="714462"/>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Überschrift für Bildseite</a:t>
            </a:r>
          </a:p>
        </p:txBody>
      </p:sp>
      <p:sp>
        <p:nvSpPr>
          <p:cNvPr id="8" name="Textplatzhalter 8">
            <a:extLst>
              <a:ext uri="{FF2B5EF4-FFF2-40B4-BE49-F238E27FC236}">
                <a16:creationId xmlns:a16="http://schemas.microsoft.com/office/drawing/2014/main" id="{9F56DAF9-87A9-1A58-C932-4AB92A0863FC}"/>
              </a:ext>
            </a:extLst>
          </p:cNvPr>
          <p:cNvSpPr>
            <a:spLocks noGrp="1"/>
          </p:cNvSpPr>
          <p:nvPr>
            <p:ph type="body" sz="quarter" idx="20" hasCustomPrompt="1"/>
          </p:nvPr>
        </p:nvSpPr>
        <p:spPr>
          <a:xfrm>
            <a:off x="550863" y="2008971"/>
            <a:ext cx="2665412" cy="4007430"/>
          </a:xfrm>
        </p:spPr>
        <p:txBody>
          <a:bodyPr/>
          <a:lstStyle>
            <a:lvl1pPr>
              <a:defRPr/>
            </a:lvl1pPr>
            <a:lvl2pPr marL="360900" indent="-342900">
              <a:buFont typeface="+mj-lt"/>
              <a:buAutoNum type="arabicPeriod"/>
              <a:defRPr/>
            </a:lvl2pPr>
            <a:lvl3pPr marL="648000">
              <a:defRPr/>
            </a:lvl3pPr>
          </a:lstStyle>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a:p>
            <a:pPr lvl="2"/>
            <a:r>
              <a:rPr lang="de-DE" dirty="0" err="1"/>
              <a:t>Lorem</a:t>
            </a:r>
            <a:r>
              <a:rPr lang="de-DE" dirty="0"/>
              <a:t> </a:t>
            </a:r>
            <a:r>
              <a:rPr lang="de-DE" dirty="0" err="1"/>
              <a:t>ipsum</a:t>
            </a:r>
            <a:endParaRPr lang="de-DE" dirty="0"/>
          </a:p>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a:t>
            </a:r>
          </a:p>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endParaRPr lang="de-DE" dirty="0"/>
          </a:p>
        </p:txBody>
      </p:sp>
    </p:spTree>
    <p:extLst>
      <p:ext uri="{BB962C8B-B14F-4D97-AF65-F5344CB8AC3E}">
        <p14:creationId xmlns:p14="http://schemas.microsoft.com/office/powerpoint/2010/main" val="12763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Bildplatzhalter 8">
            <a:extLst>
              <a:ext uri="{FF2B5EF4-FFF2-40B4-BE49-F238E27FC236}">
                <a16:creationId xmlns:a16="http://schemas.microsoft.com/office/drawing/2014/main" id="{A69217FE-D0CB-2C69-5DEE-CD4D551F0CA6}"/>
              </a:ext>
            </a:extLst>
          </p:cNvPr>
          <p:cNvSpPr>
            <a:spLocks noGrp="1"/>
          </p:cNvSpPr>
          <p:nvPr>
            <p:ph type="pic" sz="quarter" idx="18" hasCustomPrompt="1"/>
          </p:nvPr>
        </p:nvSpPr>
        <p:spPr>
          <a:xfrm>
            <a:off x="3768000" y="0"/>
            <a:ext cx="8424000" cy="6858000"/>
          </a:xfrm>
        </p:spPr>
        <p:txBody>
          <a:bodyPr anchor="ctr"/>
          <a:lstStyle>
            <a:lvl1pPr algn="ctr">
              <a:defRPr>
                <a:solidFill>
                  <a:schemeClr val="accent1"/>
                </a:solidFill>
              </a:defRPr>
            </a:lvl1pPr>
          </a:lstStyle>
          <a:p>
            <a:r>
              <a:rPr lang="de-DE" dirty="0"/>
              <a:t>Bild einfügen</a:t>
            </a:r>
          </a:p>
        </p:txBody>
      </p:sp>
      <p:sp>
        <p:nvSpPr>
          <p:cNvPr id="2" name="Titel 1">
            <a:extLst>
              <a:ext uri="{FF2B5EF4-FFF2-40B4-BE49-F238E27FC236}">
                <a16:creationId xmlns:a16="http://schemas.microsoft.com/office/drawing/2014/main" id="{6DC6631E-F8B4-AEC7-B6FF-9E34E55D2AD2}"/>
              </a:ext>
            </a:extLst>
          </p:cNvPr>
          <p:cNvSpPr>
            <a:spLocks noGrp="1"/>
          </p:cNvSpPr>
          <p:nvPr>
            <p:ph type="title" hasCustomPrompt="1"/>
          </p:nvPr>
        </p:nvSpPr>
        <p:spPr/>
        <p:txBody>
          <a:bodyPr>
            <a:noAutofit/>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FBAE210E-1896-817F-552C-9C0C1CDA5DC1}"/>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AD7B3ACF-F3CC-E1D1-4F4D-2C0B3064EFA0}"/>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9" name="Textplatzhalter 8">
            <a:extLst>
              <a:ext uri="{FF2B5EF4-FFF2-40B4-BE49-F238E27FC236}">
                <a16:creationId xmlns:a16="http://schemas.microsoft.com/office/drawing/2014/main" id="{357EABB4-66FC-C6D0-AEC1-6E0F999F9FC9}"/>
              </a:ext>
            </a:extLst>
          </p:cNvPr>
          <p:cNvSpPr>
            <a:spLocks noGrp="1"/>
          </p:cNvSpPr>
          <p:nvPr>
            <p:ph type="body" sz="quarter" idx="20" hasCustomPrompt="1"/>
          </p:nvPr>
        </p:nvSpPr>
        <p:spPr>
          <a:xfrm>
            <a:off x="552240" y="1217584"/>
            <a:ext cx="2665412" cy="4803665"/>
          </a:xfrm>
        </p:spPr>
        <p:txBody>
          <a:bodyPr/>
          <a:lstStyle>
            <a:lvl1pPr>
              <a:defRPr/>
            </a:lvl1pPr>
            <a:lvl2pPr marL="0" indent="0">
              <a:buFontTx/>
              <a:buNone/>
              <a:defRPr/>
            </a:lvl2pPr>
            <a:lvl3pPr marL="378000" indent="0">
              <a:buFontTx/>
              <a:buNone/>
              <a:defRPr/>
            </a:lvl3pPr>
          </a:lstStyle>
          <a:p>
            <a:pPr lvl="1"/>
            <a:r>
              <a:rPr lang="de-DE" dirty="0"/>
              <a:t>Text ohne Überschrift ‒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quam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Nulla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pede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a:t>
            </a:r>
          </a:p>
        </p:txBody>
      </p:sp>
    </p:spTree>
    <p:extLst>
      <p:ext uri="{BB962C8B-B14F-4D97-AF65-F5344CB8AC3E}">
        <p14:creationId xmlns:p14="http://schemas.microsoft.com/office/powerpoint/2010/main" val="782833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3 Element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E2DAF62-A9B4-F679-6E84-DC7013EA2928}"/>
              </a:ext>
            </a:extLst>
          </p:cNvPr>
          <p:cNvSpPr/>
          <p:nvPr userDrawn="1"/>
        </p:nvSpPr>
        <p:spPr>
          <a:xfrm>
            <a:off x="6096000" y="0"/>
            <a:ext cx="613615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12">
            <a:extLst>
              <a:ext uri="{FF2B5EF4-FFF2-40B4-BE49-F238E27FC236}">
                <a16:creationId xmlns:a16="http://schemas.microsoft.com/office/drawing/2014/main" id="{5929BCBD-F788-1226-D47E-EE14A9A512AA}"/>
              </a:ext>
            </a:extLst>
          </p:cNvPr>
          <p:cNvSpPr>
            <a:spLocks noGrp="1"/>
          </p:cNvSpPr>
          <p:nvPr>
            <p:ph sz="quarter" idx="18" hasCustomPrompt="1"/>
          </p:nvPr>
        </p:nvSpPr>
        <p:spPr>
          <a:xfrm>
            <a:off x="7104063" y="3500438"/>
            <a:ext cx="2663825" cy="2089150"/>
          </a:xfrm>
        </p:spPr>
        <p:txBody>
          <a:bodyPr anchor="ctr"/>
          <a:lstStyle>
            <a:lvl1pPr algn="ctr">
              <a:defRPr>
                <a:solidFill>
                  <a:schemeClr val="accent1"/>
                </a:solidFill>
              </a:defRPr>
            </a:lvl1pPr>
          </a:lstStyle>
          <a:p>
            <a:pPr lvl="0"/>
            <a:r>
              <a:rPr lang="de-DE" dirty="0"/>
              <a:t>Inhalt einfügen</a:t>
            </a:r>
          </a:p>
        </p:txBody>
      </p:sp>
      <p:sp>
        <p:nvSpPr>
          <p:cNvPr id="17" name="Inhaltsplatzhalter 16">
            <a:extLst>
              <a:ext uri="{FF2B5EF4-FFF2-40B4-BE49-F238E27FC236}">
                <a16:creationId xmlns:a16="http://schemas.microsoft.com/office/drawing/2014/main" id="{7A550810-CACE-D507-4940-B2002D36C8BE}"/>
              </a:ext>
            </a:extLst>
          </p:cNvPr>
          <p:cNvSpPr>
            <a:spLocks noGrp="1"/>
          </p:cNvSpPr>
          <p:nvPr>
            <p:ph sz="quarter" idx="19" hasCustomPrompt="1"/>
          </p:nvPr>
        </p:nvSpPr>
        <p:spPr>
          <a:xfrm>
            <a:off x="9912350" y="3500438"/>
            <a:ext cx="1728788" cy="2089150"/>
          </a:xfrm>
        </p:spPr>
        <p:txBody>
          <a:bodyPr anchor="ctr"/>
          <a:lstStyle>
            <a:lvl1pPr algn="ctr">
              <a:defRPr>
                <a:solidFill>
                  <a:schemeClr val="accent1"/>
                </a:solidFill>
              </a:defRPr>
            </a:lvl1pPr>
            <a:lvl2pPr algn="ctr">
              <a:defRPr>
                <a:solidFill>
                  <a:schemeClr val="accent1"/>
                </a:solidFill>
              </a:defRPr>
            </a:lvl2pPr>
            <a:lvl3pPr algn="ctr">
              <a:defRPr>
                <a:solidFill>
                  <a:schemeClr val="accent1"/>
                </a:solidFill>
              </a:defRPr>
            </a:lvl3pPr>
            <a:lvl4pPr algn="ctr">
              <a:defRPr>
                <a:solidFill>
                  <a:schemeClr val="accent1"/>
                </a:solidFill>
              </a:defRPr>
            </a:lvl4pPr>
            <a:lvl5pPr algn="ctr">
              <a:defRPr>
                <a:solidFill>
                  <a:schemeClr val="accent1"/>
                </a:solidFill>
              </a:defRPr>
            </a:lvl5pPr>
          </a:lstStyle>
          <a:p>
            <a:pPr lvl="0"/>
            <a:r>
              <a:rPr lang="de-DE" dirty="0"/>
              <a:t>Inhalt einfügen</a:t>
            </a:r>
          </a:p>
        </p:txBody>
      </p:sp>
      <p:sp>
        <p:nvSpPr>
          <p:cNvPr id="6" name="Inhaltsplatzhalter 5">
            <a:extLst>
              <a:ext uri="{FF2B5EF4-FFF2-40B4-BE49-F238E27FC236}">
                <a16:creationId xmlns:a16="http://schemas.microsoft.com/office/drawing/2014/main" id="{CF5BC5AF-AF41-8C2F-8DA9-050E6063343E}"/>
              </a:ext>
            </a:extLst>
          </p:cNvPr>
          <p:cNvSpPr>
            <a:spLocks noGrp="1"/>
          </p:cNvSpPr>
          <p:nvPr>
            <p:ph sz="quarter" idx="17" hasCustomPrompt="1"/>
          </p:nvPr>
        </p:nvSpPr>
        <p:spPr>
          <a:xfrm>
            <a:off x="6581775" y="476250"/>
            <a:ext cx="4643438" cy="2881313"/>
          </a:xfrm>
        </p:spPr>
        <p:txBody>
          <a:bodyPr anchor="ctr"/>
          <a:lstStyle>
            <a:lvl1pPr algn="ctr">
              <a:defRPr>
                <a:solidFill>
                  <a:schemeClr val="accent1"/>
                </a:solidFill>
              </a:defRPr>
            </a:lvl1pPr>
          </a:lstStyle>
          <a:p>
            <a:pPr lvl="0"/>
            <a:r>
              <a:rPr lang="de-DE" dirty="0"/>
              <a:t>Inhalt einfügen</a:t>
            </a:r>
          </a:p>
        </p:txBody>
      </p:sp>
      <p:sp>
        <p:nvSpPr>
          <p:cNvPr id="2" name="Titel 1">
            <a:extLst>
              <a:ext uri="{FF2B5EF4-FFF2-40B4-BE49-F238E27FC236}">
                <a16:creationId xmlns:a16="http://schemas.microsoft.com/office/drawing/2014/main" id="{DE969545-3C3D-01E7-5591-FF52F64F3D29}"/>
              </a:ext>
            </a:extLst>
          </p:cNvPr>
          <p:cNvSpPr>
            <a:spLocks noGrp="1"/>
          </p:cNvSpPr>
          <p:nvPr>
            <p:ph type="title" hasCustomPrompt="1"/>
          </p:nvPr>
        </p:nvSpPr>
        <p:spPr>
          <a:xfrm>
            <a:off x="550864" y="484584"/>
            <a:ext cx="11090230" cy="246061"/>
          </a:xfrm>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662B746E-7504-7F4D-CD34-CFD3A2920036}"/>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F96EB4AB-0D45-30D9-B1B3-27BD955FF96A}"/>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12" name="Textplatzhalter 11">
            <a:extLst>
              <a:ext uri="{FF2B5EF4-FFF2-40B4-BE49-F238E27FC236}">
                <a16:creationId xmlns:a16="http://schemas.microsoft.com/office/drawing/2014/main" id="{7A83E7A0-698A-2D2E-AE70-8E322167BA4D}"/>
              </a:ext>
            </a:extLst>
          </p:cNvPr>
          <p:cNvSpPr>
            <a:spLocks noGrp="1"/>
          </p:cNvSpPr>
          <p:nvPr>
            <p:ph type="body" sz="quarter" idx="12" hasCustomPrompt="1"/>
          </p:nvPr>
        </p:nvSpPr>
        <p:spPr>
          <a:xfrm>
            <a:off x="7114454" y="5703676"/>
            <a:ext cx="4537075" cy="423679"/>
          </a:xfrm>
        </p:spPr>
        <p:txBody>
          <a:bodyPr/>
          <a:lstStyle>
            <a:lvl1pPr>
              <a:lnSpc>
                <a:spcPct val="110000"/>
              </a:lnSpc>
              <a:spcAft>
                <a:spcPts val="0"/>
              </a:spcAft>
              <a:defRPr sz="900" spc="30" baseline="0">
                <a:solidFill>
                  <a:schemeClr val="tx1"/>
                </a:solidFill>
              </a:defRPr>
            </a:lvl1pPr>
          </a:lstStyle>
          <a:p>
            <a:pPr lvl="0"/>
            <a:r>
              <a:rPr lang="de-DE" dirty="0"/>
              <a:t>Beschreibung / Titel, Autor (20XX)</a:t>
            </a:r>
          </a:p>
        </p:txBody>
      </p:sp>
      <p:sp>
        <p:nvSpPr>
          <p:cNvPr id="9" name="Textplatzhalter 8">
            <a:extLst>
              <a:ext uri="{FF2B5EF4-FFF2-40B4-BE49-F238E27FC236}">
                <a16:creationId xmlns:a16="http://schemas.microsoft.com/office/drawing/2014/main" id="{F1781717-0D4C-697F-7FDA-EE961DCB1E0F}"/>
              </a:ext>
            </a:extLst>
          </p:cNvPr>
          <p:cNvSpPr>
            <a:spLocks noGrp="1"/>
          </p:cNvSpPr>
          <p:nvPr>
            <p:ph type="body" sz="quarter" idx="21" hasCustomPrompt="1"/>
          </p:nvPr>
        </p:nvSpPr>
        <p:spPr>
          <a:xfrm>
            <a:off x="551985" y="1218107"/>
            <a:ext cx="4537075" cy="4514850"/>
          </a:xfrm>
        </p:spPr>
        <p:txBody>
          <a:bodyPr/>
          <a:lstStyle>
            <a:lvl1pPr>
              <a:defRPr/>
            </a:lvl1pPr>
          </a:lstStyle>
          <a:p>
            <a:pPr lvl="0"/>
            <a:r>
              <a:rPr lang="de-DE" dirty="0" err="1"/>
              <a:t>Semibold</a:t>
            </a:r>
            <a:r>
              <a:rPr lang="de-DE" dirty="0"/>
              <a:t> Textauszeichnung,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quam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Nulla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SemiboldTextauszeichnung</a:t>
            </a:r>
            <a:r>
              <a:rPr lang="de-DE" dirty="0"/>
              <a:t>, </a:t>
            </a:r>
            <a:r>
              <a:rPr lang="de-DE" dirty="0" err="1"/>
              <a:t>Donec</a:t>
            </a:r>
            <a:r>
              <a:rPr lang="de-DE" dirty="0"/>
              <a:t> pede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pede </a:t>
            </a:r>
            <a:r>
              <a:rPr lang="de-DE" dirty="0" err="1"/>
              <a:t>mollis</a:t>
            </a:r>
            <a:r>
              <a:rPr lang="de-DE" dirty="0"/>
              <a:t> </a:t>
            </a:r>
            <a:r>
              <a:rPr lang="de-DE" dirty="0" err="1"/>
              <a:t>pretium</a:t>
            </a:r>
            <a:r>
              <a:rPr lang="de-DE" dirty="0"/>
              <a:t>. Integer </a:t>
            </a:r>
            <a:r>
              <a:rPr lang="de-DE" dirty="0" err="1"/>
              <a:t>tincidunt</a:t>
            </a:r>
            <a:r>
              <a:rPr lang="de-DE" dirty="0"/>
              <a:t>. </a:t>
            </a:r>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nisi. </a:t>
            </a:r>
          </a:p>
          <a:p>
            <a:pPr lvl="0"/>
            <a:r>
              <a:rPr lang="de-DE" dirty="0" err="1"/>
              <a:t>Semibold</a:t>
            </a:r>
            <a:r>
              <a:rPr lang="de-DE" dirty="0"/>
              <a:t> Textauszeichnung,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 </a:t>
            </a:r>
            <a:r>
              <a:rPr lang="de-DE" dirty="0" err="1"/>
              <a:t>Aliquam</a:t>
            </a:r>
            <a:r>
              <a:rPr lang="de-DE" dirty="0"/>
              <a:t> </a:t>
            </a:r>
            <a:r>
              <a:rPr lang="de-DE" dirty="0" err="1"/>
              <a:t>lorem</a:t>
            </a:r>
            <a:r>
              <a:rPr lang="de-DE" dirty="0"/>
              <a:t> ante, </a:t>
            </a:r>
            <a:r>
              <a:rPr lang="de-DE" dirty="0" err="1"/>
              <a:t>dapibus</a:t>
            </a:r>
            <a:r>
              <a:rPr lang="de-DE" dirty="0"/>
              <a:t> in, </a:t>
            </a:r>
            <a:r>
              <a:rPr lang="de-DE" dirty="0" err="1"/>
              <a:t>viverra</a:t>
            </a:r>
            <a:r>
              <a:rPr lang="de-DE" dirty="0"/>
              <a:t> </a:t>
            </a:r>
            <a:r>
              <a:rPr lang="de-DE" dirty="0" err="1"/>
              <a:t>quis</a:t>
            </a:r>
            <a:r>
              <a:rPr lang="de-DE" dirty="0"/>
              <a:t>.</a:t>
            </a:r>
          </a:p>
        </p:txBody>
      </p:sp>
    </p:spTree>
    <p:extLst>
      <p:ext uri="{BB962C8B-B14F-4D97-AF65-F5344CB8AC3E}">
        <p14:creationId xmlns:p14="http://schemas.microsoft.com/office/powerpoint/2010/main" val="4199111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itat, KeyFact m. Bild 1/2">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02086F1F-739E-1518-EA6C-411C7A1EB27B}"/>
              </a:ext>
            </a:extLst>
          </p:cNvPr>
          <p:cNvSpPr>
            <a:spLocks noGrp="1"/>
          </p:cNvSpPr>
          <p:nvPr>
            <p:ph type="pic" sz="quarter" idx="14" hasCustomPrompt="1"/>
          </p:nvPr>
        </p:nvSpPr>
        <p:spPr>
          <a:xfrm>
            <a:off x="6097200" y="0"/>
            <a:ext cx="6094800" cy="6858000"/>
          </a:xfrm>
        </p:spPr>
        <p:txBody>
          <a:bodyPr anchor="ctr"/>
          <a:lstStyle>
            <a:lvl1pPr algn="ctr">
              <a:defRPr>
                <a:solidFill>
                  <a:schemeClr val="accent1"/>
                </a:solidFill>
              </a:defRPr>
            </a:lvl1pPr>
          </a:lstStyle>
          <a:p>
            <a:r>
              <a:rPr lang="de-DE" dirty="0"/>
              <a:t>Bild einfügen</a:t>
            </a:r>
          </a:p>
        </p:txBody>
      </p:sp>
      <p:sp>
        <p:nvSpPr>
          <p:cNvPr id="2" name="Titel 1">
            <a:extLst>
              <a:ext uri="{FF2B5EF4-FFF2-40B4-BE49-F238E27FC236}">
                <a16:creationId xmlns:a16="http://schemas.microsoft.com/office/drawing/2014/main" id="{E5D5466F-D8BC-87BC-AC5B-2202083190FA}"/>
              </a:ext>
            </a:extLst>
          </p:cNvPr>
          <p:cNvSpPr>
            <a:spLocks noGrp="1"/>
          </p:cNvSpPr>
          <p:nvPr>
            <p:ph type="title" hasCustomPrompt="1"/>
          </p:nvPr>
        </p:nvSpPr>
        <p:spPr/>
        <p:txBody>
          <a:bodyPr>
            <a:noAutofit/>
          </a:bodyPr>
          <a:lstStyle>
            <a:lvl1pPr>
              <a:defRPr>
                <a:solidFill>
                  <a:schemeClr val="tx1"/>
                </a:solidFill>
              </a:defRPr>
            </a:lvl1pPr>
          </a:lstStyle>
          <a:p>
            <a:r>
              <a:rPr lang="de-DE" dirty="0"/>
              <a:t>Kapitel/Inhalt</a:t>
            </a:r>
          </a:p>
        </p:txBody>
      </p:sp>
      <p:sp>
        <p:nvSpPr>
          <p:cNvPr id="3" name="Fußzeilenplatzhalter 2">
            <a:extLst>
              <a:ext uri="{FF2B5EF4-FFF2-40B4-BE49-F238E27FC236}">
                <a16:creationId xmlns:a16="http://schemas.microsoft.com/office/drawing/2014/main" id="{300C0F60-FD9F-3D76-E037-4FFBB08F4202}"/>
              </a:ext>
            </a:extLst>
          </p:cNvPr>
          <p:cNvSpPr>
            <a:spLocks noGrp="1"/>
          </p:cNvSpPr>
          <p:nvPr>
            <p:ph type="ftr" sz="quarter" idx="10"/>
          </p:nvPr>
        </p:nvSpPr>
        <p:spPr/>
        <p:txBody>
          <a:bodyPr/>
          <a:lstStyle>
            <a:lvl1pPr>
              <a:defRPr>
                <a:solidFill>
                  <a:schemeClr val="tx1"/>
                </a:solidFill>
              </a:defRPr>
            </a:lvl1p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FF9EA3DB-A520-D057-94A6-0929B1983C75}"/>
              </a:ext>
            </a:extLst>
          </p:cNvPr>
          <p:cNvSpPr>
            <a:spLocks noGrp="1"/>
          </p:cNvSpPr>
          <p:nvPr>
            <p:ph type="sldNum" sz="quarter" idx="11"/>
          </p:nvPr>
        </p:nvSpPr>
        <p:spPr/>
        <p:txBody>
          <a:bodyPr/>
          <a:lstStyle>
            <a:lvl1pPr>
              <a:defRPr>
                <a:solidFill>
                  <a:schemeClr val="tx1"/>
                </a:solidFill>
              </a:defRPr>
            </a:lvl1pPr>
          </a:lstStyle>
          <a:p>
            <a:fld id="{D9C074F6-CB4E-48EA-83A5-09886CE3A776}" type="slidenum">
              <a:rPr lang="de-DE" smtClean="0"/>
              <a:pPr/>
              <a:t>‹Nr.›</a:t>
            </a:fld>
            <a:endParaRPr lang="de-DE" dirty="0"/>
          </a:p>
        </p:txBody>
      </p:sp>
      <p:sp>
        <p:nvSpPr>
          <p:cNvPr id="8" name="Textplatzhalter 7">
            <a:extLst>
              <a:ext uri="{FF2B5EF4-FFF2-40B4-BE49-F238E27FC236}">
                <a16:creationId xmlns:a16="http://schemas.microsoft.com/office/drawing/2014/main" id="{936F07D0-E4E9-81C5-34DE-79CAD6E2634E}"/>
              </a:ext>
            </a:extLst>
          </p:cNvPr>
          <p:cNvSpPr>
            <a:spLocks noGrp="1"/>
          </p:cNvSpPr>
          <p:nvPr>
            <p:ph type="body" sz="quarter" idx="12" hasCustomPrompt="1"/>
          </p:nvPr>
        </p:nvSpPr>
        <p:spPr>
          <a:xfrm>
            <a:off x="550864" y="1980657"/>
            <a:ext cx="4681536" cy="2389781"/>
          </a:xfrm>
        </p:spPr>
        <p:txBody>
          <a:bodyPr>
            <a:noAutofit/>
          </a:bodyPr>
          <a:lstStyle>
            <a:lvl1pPr marL="15750" indent="0">
              <a:lnSpc>
                <a:spcPct val="110000"/>
              </a:lnSpc>
              <a:spcBef>
                <a:spcPts val="0"/>
              </a:spcBef>
              <a:spcAft>
                <a:spcPts val="0"/>
              </a:spcAft>
              <a:buFontTx/>
              <a:buNone/>
              <a:defRPr sz="2400" spc="0" baseline="0">
                <a:solidFill>
                  <a:schemeClr val="tx1"/>
                </a:solidFill>
                <a:latin typeface="Inter" panose="02000503000000020004" pitchFamily="50" charset="0"/>
                <a:ea typeface="Inter" panose="02000503000000020004" pitchFamily="50" charset="0"/>
                <a:cs typeface="Inter" panose="02000503000000020004" pitchFamily="50" charset="0"/>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„Zitat / Key Fact ‒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es-ES" dirty="0"/>
              <a:t>Aenean commodo ligula eget dolor. Aenean massa. </a:t>
            </a:r>
            <a:r>
              <a:rPr lang="fr-FR" dirty="0"/>
              <a:t>Cum </a:t>
            </a:r>
            <a:r>
              <a:rPr lang="fr-FR" dirty="0" err="1"/>
              <a:t>sociis</a:t>
            </a:r>
            <a:r>
              <a:rPr lang="fr-FR" dirty="0"/>
              <a:t> </a:t>
            </a:r>
            <a:r>
              <a:rPr lang="fr-FR" dirty="0" err="1"/>
              <a:t>natoque</a:t>
            </a:r>
            <a:r>
              <a:rPr lang="fr-FR" dirty="0"/>
              <a:t> </a:t>
            </a:r>
            <a:r>
              <a:rPr lang="fr-FR" dirty="0" err="1"/>
              <a:t>penan</a:t>
            </a:r>
            <a:r>
              <a:rPr lang="fr-FR" dirty="0"/>
              <a:t>.“</a:t>
            </a:r>
            <a:endParaRPr lang="de-DE" dirty="0"/>
          </a:p>
        </p:txBody>
      </p:sp>
      <p:sp>
        <p:nvSpPr>
          <p:cNvPr id="10" name="Textplatzhalter 7">
            <a:extLst>
              <a:ext uri="{FF2B5EF4-FFF2-40B4-BE49-F238E27FC236}">
                <a16:creationId xmlns:a16="http://schemas.microsoft.com/office/drawing/2014/main" id="{0ABBEE9E-8EE4-379E-4C06-F83247875098}"/>
              </a:ext>
            </a:extLst>
          </p:cNvPr>
          <p:cNvSpPr>
            <a:spLocks noGrp="1"/>
          </p:cNvSpPr>
          <p:nvPr>
            <p:ph type="body" sz="quarter" idx="13" hasCustomPrompt="1"/>
          </p:nvPr>
        </p:nvSpPr>
        <p:spPr>
          <a:xfrm>
            <a:off x="553245" y="4595884"/>
            <a:ext cx="4679155" cy="628718"/>
          </a:xfrm>
        </p:spPr>
        <p:txBody>
          <a:bodyPr>
            <a:noAutofit/>
          </a:bodyPr>
          <a:lstStyle>
            <a:lvl1pPr marL="15750" indent="0">
              <a:lnSpc>
                <a:spcPct val="110000"/>
              </a:lnSpc>
              <a:spcBef>
                <a:spcPts val="0"/>
              </a:spcBef>
              <a:spcAft>
                <a:spcPts val="0"/>
              </a:spcAft>
              <a:buFontTx/>
              <a:buNone/>
              <a:defRPr sz="1600" spc="0" baseline="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Ggf. Zitatgeber</a:t>
            </a:r>
          </a:p>
        </p:txBody>
      </p:sp>
    </p:spTree>
    <p:extLst>
      <p:ext uri="{BB962C8B-B14F-4D97-AF65-F5344CB8AC3E}">
        <p14:creationId xmlns:p14="http://schemas.microsoft.com/office/powerpoint/2010/main" val="1716143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itat, KeyFact m. Bild 1/1">
    <p:bg>
      <p:bgPr>
        <a:solidFill>
          <a:schemeClr val="tx2"/>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01E2DCFB-FD38-7A1A-53AC-72D4C5D2C2FA}"/>
              </a:ext>
            </a:extLst>
          </p:cNvPr>
          <p:cNvSpPr>
            <a:spLocks noGrp="1"/>
          </p:cNvSpPr>
          <p:nvPr>
            <p:ph type="pic" sz="quarter" idx="14" hasCustomPrompt="1"/>
          </p:nvPr>
        </p:nvSpPr>
        <p:spPr>
          <a:xfrm>
            <a:off x="0" y="0"/>
            <a:ext cx="12192000" cy="6858000"/>
          </a:xfrm>
          <a:noFill/>
        </p:spPr>
        <p:txBody>
          <a:bodyPr anchor="ctr"/>
          <a:lstStyle>
            <a:lvl1pPr algn="ctr">
              <a:defRPr>
                <a:solidFill>
                  <a:schemeClr val="accent1"/>
                </a:solidFill>
              </a:defRPr>
            </a:lvl1pPr>
          </a:lstStyle>
          <a:p>
            <a:r>
              <a:rPr lang="de-DE" dirty="0"/>
              <a:t>Bild einfügen</a:t>
            </a:r>
          </a:p>
        </p:txBody>
      </p:sp>
      <p:sp>
        <p:nvSpPr>
          <p:cNvPr id="2" name="Titel 1">
            <a:extLst>
              <a:ext uri="{FF2B5EF4-FFF2-40B4-BE49-F238E27FC236}">
                <a16:creationId xmlns:a16="http://schemas.microsoft.com/office/drawing/2014/main" id="{E5D5466F-D8BC-87BC-AC5B-2202083190FA}"/>
              </a:ext>
            </a:extLst>
          </p:cNvPr>
          <p:cNvSpPr>
            <a:spLocks noGrp="1"/>
          </p:cNvSpPr>
          <p:nvPr>
            <p:ph type="title" hasCustomPrompt="1"/>
          </p:nvPr>
        </p:nvSpPr>
        <p:spPr/>
        <p:txBody>
          <a:bodyPr>
            <a:noAutofit/>
          </a:bodyPr>
          <a:lstStyle>
            <a:lvl1pPr>
              <a:defRPr>
                <a:solidFill>
                  <a:schemeClr val="bg1"/>
                </a:solidFill>
              </a:defRPr>
            </a:lvl1pPr>
          </a:lstStyle>
          <a:p>
            <a:r>
              <a:rPr lang="de-DE" dirty="0"/>
              <a:t>Kapitel/Inhalt</a:t>
            </a:r>
          </a:p>
        </p:txBody>
      </p:sp>
      <p:sp>
        <p:nvSpPr>
          <p:cNvPr id="3" name="Fußzeilenplatzhalter 2">
            <a:extLst>
              <a:ext uri="{FF2B5EF4-FFF2-40B4-BE49-F238E27FC236}">
                <a16:creationId xmlns:a16="http://schemas.microsoft.com/office/drawing/2014/main" id="{300C0F60-FD9F-3D76-E037-4FFBB08F4202}"/>
              </a:ext>
            </a:extLst>
          </p:cNvPr>
          <p:cNvSpPr>
            <a:spLocks noGrp="1"/>
          </p:cNvSpPr>
          <p:nvPr>
            <p:ph type="ftr" sz="quarter" idx="10"/>
          </p:nvPr>
        </p:nvSpPr>
        <p:spPr/>
        <p:txBody>
          <a:bodyPr/>
          <a:lstStyle>
            <a:lvl1pPr>
              <a:defRPr>
                <a:solidFill>
                  <a:schemeClr val="bg1"/>
                </a:solidFill>
              </a:defRPr>
            </a:lvl1p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FF9EA3DB-A520-D057-94A6-0929B1983C75}"/>
              </a:ext>
            </a:extLst>
          </p:cNvPr>
          <p:cNvSpPr>
            <a:spLocks noGrp="1"/>
          </p:cNvSpPr>
          <p:nvPr>
            <p:ph type="sldNum" sz="quarter" idx="11"/>
          </p:nvPr>
        </p:nvSpPr>
        <p:spPr/>
        <p:txBody>
          <a:bodyPr/>
          <a:lstStyle>
            <a:lvl1pPr>
              <a:defRPr>
                <a:solidFill>
                  <a:schemeClr val="bg1"/>
                </a:solidFill>
              </a:defRPr>
            </a:lvl1pPr>
          </a:lstStyle>
          <a:p>
            <a:fld id="{D9C074F6-CB4E-48EA-83A5-09886CE3A776}" type="slidenum">
              <a:rPr lang="de-DE" smtClean="0"/>
              <a:pPr/>
              <a:t>‹Nr.›</a:t>
            </a:fld>
            <a:endParaRPr lang="de-DE" dirty="0"/>
          </a:p>
        </p:txBody>
      </p:sp>
      <p:sp>
        <p:nvSpPr>
          <p:cNvPr id="8" name="Textplatzhalter 7">
            <a:extLst>
              <a:ext uri="{FF2B5EF4-FFF2-40B4-BE49-F238E27FC236}">
                <a16:creationId xmlns:a16="http://schemas.microsoft.com/office/drawing/2014/main" id="{936F07D0-E4E9-81C5-34DE-79CAD6E2634E}"/>
              </a:ext>
            </a:extLst>
          </p:cNvPr>
          <p:cNvSpPr>
            <a:spLocks noGrp="1"/>
          </p:cNvSpPr>
          <p:nvPr>
            <p:ph type="body" sz="quarter" idx="12" hasCustomPrompt="1"/>
          </p:nvPr>
        </p:nvSpPr>
        <p:spPr>
          <a:xfrm>
            <a:off x="3359149" y="1980658"/>
            <a:ext cx="5473701" cy="2096042"/>
          </a:xfrm>
        </p:spPr>
        <p:txBody>
          <a:bodyPr>
            <a:noAutofit/>
          </a:bodyPr>
          <a:lstStyle>
            <a:lvl1pPr marL="15750" indent="0">
              <a:lnSpc>
                <a:spcPct val="110000"/>
              </a:lnSpc>
              <a:spcBef>
                <a:spcPts val="0"/>
              </a:spcBef>
              <a:spcAft>
                <a:spcPts val="0"/>
              </a:spcAft>
              <a:buFontTx/>
              <a:buNone/>
              <a:defRPr sz="2400" spc="0" baseline="0">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„Zitat / Key Fact ‒ Bild verrücken, um Bild einzufügen. Bild auf 40% Transparenz setzen.</a:t>
            </a:r>
            <a:br>
              <a:rPr lang="de-DE" dirty="0"/>
            </a:b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Aenean</a:t>
            </a:r>
            <a:r>
              <a:rPr lang="es-ES" dirty="0"/>
              <a:t>.</a:t>
            </a:r>
            <a:r>
              <a:rPr lang="fr-FR" dirty="0"/>
              <a:t> “</a:t>
            </a:r>
            <a:endParaRPr lang="de-DE" dirty="0"/>
          </a:p>
        </p:txBody>
      </p:sp>
      <p:sp>
        <p:nvSpPr>
          <p:cNvPr id="10" name="Textplatzhalter 7">
            <a:extLst>
              <a:ext uri="{FF2B5EF4-FFF2-40B4-BE49-F238E27FC236}">
                <a16:creationId xmlns:a16="http://schemas.microsoft.com/office/drawing/2014/main" id="{0ABBEE9E-8EE4-379E-4C06-F83247875098}"/>
              </a:ext>
            </a:extLst>
          </p:cNvPr>
          <p:cNvSpPr>
            <a:spLocks noGrp="1"/>
          </p:cNvSpPr>
          <p:nvPr>
            <p:ph type="body" sz="quarter" idx="13" hasCustomPrompt="1"/>
          </p:nvPr>
        </p:nvSpPr>
        <p:spPr>
          <a:xfrm>
            <a:off x="3362549" y="4168707"/>
            <a:ext cx="5470301" cy="628718"/>
          </a:xfrm>
        </p:spPr>
        <p:txBody>
          <a:bodyPr>
            <a:noAutofit/>
          </a:bodyPr>
          <a:lstStyle>
            <a:lvl1pPr marL="15750" indent="0">
              <a:lnSpc>
                <a:spcPct val="110000"/>
              </a:lnSpc>
              <a:spcBef>
                <a:spcPts val="0"/>
              </a:spcBef>
              <a:spcAft>
                <a:spcPts val="0"/>
              </a:spcAft>
              <a:buFontTx/>
              <a:buNone/>
              <a:defRPr sz="1600" spc="0" baseline="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Ggf. Zitatgeber</a:t>
            </a:r>
          </a:p>
        </p:txBody>
      </p:sp>
    </p:spTree>
    <p:extLst>
      <p:ext uri="{BB962C8B-B14F-4D97-AF65-F5344CB8AC3E}">
        <p14:creationId xmlns:p14="http://schemas.microsoft.com/office/powerpoint/2010/main" val="3711904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2-spaltig, grau">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4B234C4-9AB4-AADF-1CC5-104F08DF6EB4}"/>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1526367-BD2F-6B88-60C9-808D34F92636}"/>
              </a:ext>
            </a:extLst>
          </p:cNvPr>
          <p:cNvSpPr/>
          <p:nvPr userDrawn="1"/>
        </p:nvSpPr>
        <p:spPr>
          <a:xfrm>
            <a:off x="548762" y="1268413"/>
            <a:ext cx="5473700" cy="5113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88B89CF-D4D9-2B8B-213B-D3AFBBEF8AED}"/>
              </a:ext>
            </a:extLst>
          </p:cNvPr>
          <p:cNvSpPr/>
          <p:nvPr userDrawn="1"/>
        </p:nvSpPr>
        <p:spPr>
          <a:xfrm>
            <a:off x="6171639" y="1268413"/>
            <a:ext cx="5473700" cy="511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82C4A6B-C39F-69D4-1B85-121F80918A65}"/>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375FFD29-6659-CBD2-1729-C79FB95FA2F9}"/>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03481A68-D461-7201-3C4B-6EFF1ED3760F}"/>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12" name="Textplatzhalter 11">
            <a:extLst>
              <a:ext uri="{FF2B5EF4-FFF2-40B4-BE49-F238E27FC236}">
                <a16:creationId xmlns:a16="http://schemas.microsoft.com/office/drawing/2014/main" id="{B89E7271-5D53-8B19-D93D-7E2BC4607E9E}"/>
              </a:ext>
            </a:extLst>
          </p:cNvPr>
          <p:cNvSpPr>
            <a:spLocks noGrp="1"/>
          </p:cNvSpPr>
          <p:nvPr>
            <p:ph type="body" sz="quarter" idx="14" hasCustomPrompt="1"/>
          </p:nvPr>
        </p:nvSpPr>
        <p:spPr>
          <a:xfrm>
            <a:off x="749362" y="1446540"/>
            <a:ext cx="5072500" cy="245641"/>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Themenfeld des Inhaltes</a:t>
            </a:r>
          </a:p>
        </p:txBody>
      </p:sp>
      <p:sp>
        <p:nvSpPr>
          <p:cNvPr id="13" name="Textplatzhalter 11">
            <a:extLst>
              <a:ext uri="{FF2B5EF4-FFF2-40B4-BE49-F238E27FC236}">
                <a16:creationId xmlns:a16="http://schemas.microsoft.com/office/drawing/2014/main" id="{82AB35D6-DE54-EE67-6BF0-99E99131DC15}"/>
              </a:ext>
            </a:extLst>
          </p:cNvPr>
          <p:cNvSpPr>
            <a:spLocks noGrp="1"/>
          </p:cNvSpPr>
          <p:nvPr>
            <p:ph type="body" sz="quarter" idx="15" hasCustomPrompt="1"/>
          </p:nvPr>
        </p:nvSpPr>
        <p:spPr>
          <a:xfrm>
            <a:off x="6372239" y="1446540"/>
            <a:ext cx="5072500" cy="245641"/>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Themenfeld des Inhaltes</a:t>
            </a:r>
          </a:p>
        </p:txBody>
      </p:sp>
      <p:sp>
        <p:nvSpPr>
          <p:cNvPr id="18" name="Textplatzhalter 17">
            <a:extLst>
              <a:ext uri="{FF2B5EF4-FFF2-40B4-BE49-F238E27FC236}">
                <a16:creationId xmlns:a16="http://schemas.microsoft.com/office/drawing/2014/main" id="{2756FCB7-DD52-6FC6-95C7-FDB2956AAAB7}"/>
              </a:ext>
            </a:extLst>
          </p:cNvPr>
          <p:cNvSpPr>
            <a:spLocks noGrp="1"/>
          </p:cNvSpPr>
          <p:nvPr>
            <p:ph type="body" sz="quarter" idx="16" hasCustomPrompt="1"/>
          </p:nvPr>
        </p:nvSpPr>
        <p:spPr>
          <a:xfrm>
            <a:off x="741846" y="5193692"/>
            <a:ext cx="2474429"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1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21" name="Textplatzhalter 17">
            <a:extLst>
              <a:ext uri="{FF2B5EF4-FFF2-40B4-BE49-F238E27FC236}">
                <a16:creationId xmlns:a16="http://schemas.microsoft.com/office/drawing/2014/main" id="{B6C6CB31-39B9-BCB3-55FB-67EDC1262500}"/>
              </a:ext>
            </a:extLst>
          </p:cNvPr>
          <p:cNvSpPr>
            <a:spLocks noGrp="1"/>
          </p:cNvSpPr>
          <p:nvPr>
            <p:ph type="body" sz="quarter" idx="17" hasCustomPrompt="1"/>
          </p:nvPr>
        </p:nvSpPr>
        <p:spPr>
          <a:xfrm>
            <a:off x="3359150" y="5193692"/>
            <a:ext cx="2464813"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2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22" name="Textplatzhalter 17">
            <a:extLst>
              <a:ext uri="{FF2B5EF4-FFF2-40B4-BE49-F238E27FC236}">
                <a16:creationId xmlns:a16="http://schemas.microsoft.com/office/drawing/2014/main" id="{C7EDE169-EDEE-90F7-3FBD-6D0037CFE7F3}"/>
              </a:ext>
            </a:extLst>
          </p:cNvPr>
          <p:cNvSpPr>
            <a:spLocks noGrp="1"/>
          </p:cNvSpPr>
          <p:nvPr>
            <p:ph type="body" sz="quarter" idx="18" hasCustomPrompt="1"/>
          </p:nvPr>
        </p:nvSpPr>
        <p:spPr>
          <a:xfrm>
            <a:off x="6362648" y="5193692"/>
            <a:ext cx="2470201"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3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23" name="Textplatzhalter 17">
            <a:extLst>
              <a:ext uri="{FF2B5EF4-FFF2-40B4-BE49-F238E27FC236}">
                <a16:creationId xmlns:a16="http://schemas.microsoft.com/office/drawing/2014/main" id="{733BBE45-5424-B3CB-38C7-8C6E02309D37}"/>
              </a:ext>
            </a:extLst>
          </p:cNvPr>
          <p:cNvSpPr>
            <a:spLocks noGrp="1"/>
          </p:cNvSpPr>
          <p:nvPr>
            <p:ph type="body" sz="quarter" idx="19" hasCustomPrompt="1"/>
          </p:nvPr>
        </p:nvSpPr>
        <p:spPr>
          <a:xfrm>
            <a:off x="8979925" y="5193692"/>
            <a:ext cx="2460612"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4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7" name="Inhaltsplatzhalter 6">
            <a:extLst>
              <a:ext uri="{FF2B5EF4-FFF2-40B4-BE49-F238E27FC236}">
                <a16:creationId xmlns:a16="http://schemas.microsoft.com/office/drawing/2014/main" id="{CF57C395-DE98-693B-0FA2-7F6D8538965B}"/>
              </a:ext>
            </a:extLst>
          </p:cNvPr>
          <p:cNvSpPr>
            <a:spLocks noGrp="1"/>
          </p:cNvSpPr>
          <p:nvPr>
            <p:ph sz="quarter" idx="20" hasCustomPrompt="1"/>
          </p:nvPr>
        </p:nvSpPr>
        <p:spPr>
          <a:xfrm>
            <a:off x="751212" y="2060577"/>
            <a:ext cx="5068800" cy="2736847"/>
          </a:xfrm>
        </p:spPr>
        <p:txBody>
          <a:bodyPr anchor="ctr"/>
          <a:lstStyle>
            <a:lvl1pPr algn="ctr">
              <a:defRPr>
                <a:solidFill>
                  <a:schemeClr val="accent1"/>
                </a:solidFill>
              </a:defRPr>
            </a:lvl1pPr>
            <a:lvl2pPr algn="ctr">
              <a:defRPr>
                <a:solidFill>
                  <a:schemeClr val="accent1"/>
                </a:solidFill>
              </a:defRPr>
            </a:lvl2pPr>
            <a:lvl3pPr algn="ctr">
              <a:defRPr>
                <a:solidFill>
                  <a:schemeClr val="accent1"/>
                </a:solidFill>
              </a:defRPr>
            </a:lvl3pPr>
            <a:lvl4pPr algn="ctr">
              <a:defRPr>
                <a:solidFill>
                  <a:schemeClr val="accent1"/>
                </a:solidFill>
              </a:defRPr>
            </a:lvl4pPr>
            <a:lvl5pPr algn="ctr">
              <a:defRPr>
                <a:solidFill>
                  <a:schemeClr val="accent1"/>
                </a:solidFill>
              </a:defRPr>
            </a:lvl5pPr>
          </a:lstStyle>
          <a:p>
            <a:pPr lvl="0"/>
            <a:r>
              <a:rPr lang="de-DE" dirty="0"/>
              <a:t>Inhalt einfügen</a:t>
            </a:r>
          </a:p>
        </p:txBody>
      </p:sp>
      <p:sp>
        <p:nvSpPr>
          <p:cNvPr id="9" name="Inhaltsplatzhalter 6">
            <a:extLst>
              <a:ext uri="{FF2B5EF4-FFF2-40B4-BE49-F238E27FC236}">
                <a16:creationId xmlns:a16="http://schemas.microsoft.com/office/drawing/2014/main" id="{2F0F82DC-56BD-1113-83DE-905259B2FCC0}"/>
              </a:ext>
            </a:extLst>
          </p:cNvPr>
          <p:cNvSpPr>
            <a:spLocks noGrp="1"/>
          </p:cNvSpPr>
          <p:nvPr>
            <p:ph sz="quarter" idx="21" hasCustomPrompt="1"/>
          </p:nvPr>
        </p:nvSpPr>
        <p:spPr>
          <a:xfrm>
            <a:off x="6374089" y="2060577"/>
            <a:ext cx="5068800" cy="2736847"/>
          </a:xfrm>
        </p:spPr>
        <p:txBody>
          <a:bodyPr anchor="ctr"/>
          <a:lstStyle>
            <a:lvl1pPr algn="ctr">
              <a:defRPr>
                <a:solidFill>
                  <a:schemeClr val="accent1"/>
                </a:solidFill>
              </a:defRPr>
            </a:lvl1pPr>
            <a:lvl2pPr algn="ctr">
              <a:defRPr>
                <a:solidFill>
                  <a:schemeClr val="accent1"/>
                </a:solidFill>
              </a:defRPr>
            </a:lvl2pPr>
            <a:lvl3pPr algn="ctr">
              <a:defRPr>
                <a:solidFill>
                  <a:schemeClr val="accent1"/>
                </a:solidFill>
              </a:defRPr>
            </a:lvl3pPr>
            <a:lvl4pPr algn="ctr">
              <a:defRPr>
                <a:solidFill>
                  <a:schemeClr val="accent1"/>
                </a:solidFill>
              </a:defRPr>
            </a:lvl4pPr>
            <a:lvl5pPr algn="ctr">
              <a:defRPr>
                <a:solidFill>
                  <a:schemeClr val="accent1"/>
                </a:solidFill>
              </a:defRPr>
            </a:lvl5pPr>
          </a:lstStyle>
          <a:p>
            <a:pPr lvl="0"/>
            <a:r>
              <a:rPr lang="de-DE" dirty="0"/>
              <a:t>Inhalt einfügen</a:t>
            </a:r>
          </a:p>
        </p:txBody>
      </p:sp>
    </p:spTree>
    <p:extLst>
      <p:ext uri="{BB962C8B-B14F-4D97-AF65-F5344CB8AC3E}">
        <p14:creationId xmlns:p14="http://schemas.microsoft.com/office/powerpoint/2010/main" val="855333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C4A6B-C39F-69D4-1B85-121F80918A65}"/>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375FFD29-6659-CBD2-1729-C79FB95FA2F9}"/>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03481A68-D461-7201-3C4B-6EFF1ED3760F}"/>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12" name="Textplatzhalter 11">
            <a:extLst>
              <a:ext uri="{FF2B5EF4-FFF2-40B4-BE49-F238E27FC236}">
                <a16:creationId xmlns:a16="http://schemas.microsoft.com/office/drawing/2014/main" id="{B89E7271-5D53-8B19-D93D-7E2BC4607E9E}"/>
              </a:ext>
            </a:extLst>
          </p:cNvPr>
          <p:cNvSpPr>
            <a:spLocks noGrp="1"/>
          </p:cNvSpPr>
          <p:nvPr>
            <p:ph type="body" sz="quarter" idx="14" hasCustomPrompt="1"/>
          </p:nvPr>
        </p:nvSpPr>
        <p:spPr>
          <a:xfrm>
            <a:off x="552478" y="1446540"/>
            <a:ext cx="5072500" cy="245641"/>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Themenfeld des Inhaltes</a:t>
            </a:r>
          </a:p>
        </p:txBody>
      </p:sp>
      <p:sp>
        <p:nvSpPr>
          <p:cNvPr id="13" name="Textplatzhalter 11">
            <a:extLst>
              <a:ext uri="{FF2B5EF4-FFF2-40B4-BE49-F238E27FC236}">
                <a16:creationId xmlns:a16="http://schemas.microsoft.com/office/drawing/2014/main" id="{82AB35D6-DE54-EE67-6BF0-99E99131DC15}"/>
              </a:ext>
            </a:extLst>
          </p:cNvPr>
          <p:cNvSpPr>
            <a:spLocks noGrp="1"/>
          </p:cNvSpPr>
          <p:nvPr>
            <p:ph type="body" sz="quarter" idx="15" hasCustomPrompt="1"/>
          </p:nvPr>
        </p:nvSpPr>
        <p:spPr>
          <a:xfrm>
            <a:off x="6167438" y="1446540"/>
            <a:ext cx="5072500" cy="245641"/>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Themenfeld des Inhaltes</a:t>
            </a:r>
          </a:p>
        </p:txBody>
      </p:sp>
      <p:sp>
        <p:nvSpPr>
          <p:cNvPr id="18" name="Textplatzhalter 17">
            <a:extLst>
              <a:ext uri="{FF2B5EF4-FFF2-40B4-BE49-F238E27FC236}">
                <a16:creationId xmlns:a16="http://schemas.microsoft.com/office/drawing/2014/main" id="{2756FCB7-DD52-6FC6-95C7-FDB2956AAAB7}"/>
              </a:ext>
            </a:extLst>
          </p:cNvPr>
          <p:cNvSpPr>
            <a:spLocks noGrp="1"/>
          </p:cNvSpPr>
          <p:nvPr>
            <p:ph type="body" sz="quarter" idx="16" hasCustomPrompt="1"/>
          </p:nvPr>
        </p:nvSpPr>
        <p:spPr>
          <a:xfrm>
            <a:off x="550861" y="5193692"/>
            <a:ext cx="2474429"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1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21" name="Textplatzhalter 17">
            <a:extLst>
              <a:ext uri="{FF2B5EF4-FFF2-40B4-BE49-F238E27FC236}">
                <a16:creationId xmlns:a16="http://schemas.microsoft.com/office/drawing/2014/main" id="{B6C6CB31-39B9-BCB3-55FB-67EDC1262500}"/>
              </a:ext>
            </a:extLst>
          </p:cNvPr>
          <p:cNvSpPr>
            <a:spLocks noGrp="1"/>
          </p:cNvSpPr>
          <p:nvPr>
            <p:ph type="body" sz="quarter" idx="17" hasCustomPrompt="1"/>
          </p:nvPr>
        </p:nvSpPr>
        <p:spPr>
          <a:xfrm>
            <a:off x="3359150" y="5193692"/>
            <a:ext cx="2462400"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2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22" name="Textplatzhalter 17">
            <a:extLst>
              <a:ext uri="{FF2B5EF4-FFF2-40B4-BE49-F238E27FC236}">
                <a16:creationId xmlns:a16="http://schemas.microsoft.com/office/drawing/2014/main" id="{C7EDE169-EDEE-90F7-3FBD-6D0037CFE7F3}"/>
              </a:ext>
            </a:extLst>
          </p:cNvPr>
          <p:cNvSpPr>
            <a:spLocks noGrp="1"/>
          </p:cNvSpPr>
          <p:nvPr>
            <p:ph type="body" sz="quarter" idx="18" hasCustomPrompt="1"/>
          </p:nvPr>
        </p:nvSpPr>
        <p:spPr>
          <a:xfrm>
            <a:off x="6168716" y="5193692"/>
            <a:ext cx="2460612"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3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23" name="Textplatzhalter 17">
            <a:extLst>
              <a:ext uri="{FF2B5EF4-FFF2-40B4-BE49-F238E27FC236}">
                <a16:creationId xmlns:a16="http://schemas.microsoft.com/office/drawing/2014/main" id="{733BBE45-5424-B3CB-38C7-8C6E02309D37}"/>
              </a:ext>
            </a:extLst>
          </p:cNvPr>
          <p:cNvSpPr>
            <a:spLocks noGrp="1"/>
          </p:cNvSpPr>
          <p:nvPr>
            <p:ph type="body" sz="quarter" idx="19" hasCustomPrompt="1"/>
          </p:nvPr>
        </p:nvSpPr>
        <p:spPr>
          <a:xfrm>
            <a:off x="8963387" y="5193692"/>
            <a:ext cx="2473200" cy="996863"/>
          </a:xfrm>
        </p:spPr>
        <p:txBody>
          <a:bodyPr/>
          <a:lstStyle>
            <a:lvl1pPr>
              <a:lnSpc>
                <a:spcPct val="107000"/>
              </a:lnSpc>
              <a:spcAft>
                <a:spcPts val="500"/>
              </a:spcAft>
              <a:defRPr sz="1200">
                <a:solidFill>
                  <a:schemeClr val="tx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4 (Zahl fett, Fließtext </a:t>
            </a:r>
            <a:r>
              <a:rPr lang="de-DE" dirty="0" err="1"/>
              <a:t>regular</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p:txBody>
      </p:sp>
      <p:sp>
        <p:nvSpPr>
          <p:cNvPr id="11" name="Inhaltsplatzhalter 6">
            <a:extLst>
              <a:ext uri="{FF2B5EF4-FFF2-40B4-BE49-F238E27FC236}">
                <a16:creationId xmlns:a16="http://schemas.microsoft.com/office/drawing/2014/main" id="{FD07C443-2441-3A66-C1A9-4A98924D703C}"/>
              </a:ext>
            </a:extLst>
          </p:cNvPr>
          <p:cNvSpPr>
            <a:spLocks noGrp="1"/>
          </p:cNvSpPr>
          <p:nvPr>
            <p:ph sz="quarter" idx="20" hasCustomPrompt="1"/>
          </p:nvPr>
        </p:nvSpPr>
        <p:spPr>
          <a:xfrm>
            <a:off x="550863" y="2060575"/>
            <a:ext cx="5269149" cy="2736000"/>
          </a:xfrm>
        </p:spPr>
        <p:txBody>
          <a:bodyPr anchor="ctr"/>
          <a:lstStyle>
            <a:lvl1pPr algn="ctr">
              <a:defRPr>
                <a:solidFill>
                  <a:schemeClr val="accent1"/>
                </a:solidFill>
              </a:defRPr>
            </a:lvl1pPr>
            <a:lvl2pPr algn="ctr">
              <a:defRPr>
                <a:solidFill>
                  <a:schemeClr val="accent1"/>
                </a:solidFill>
              </a:defRPr>
            </a:lvl2pPr>
            <a:lvl3pPr algn="ctr">
              <a:defRPr>
                <a:solidFill>
                  <a:schemeClr val="accent1"/>
                </a:solidFill>
              </a:defRPr>
            </a:lvl3pPr>
            <a:lvl4pPr algn="ctr">
              <a:defRPr>
                <a:solidFill>
                  <a:schemeClr val="accent1"/>
                </a:solidFill>
              </a:defRPr>
            </a:lvl4pPr>
            <a:lvl5pPr algn="ctr">
              <a:defRPr>
                <a:solidFill>
                  <a:schemeClr val="accent1"/>
                </a:solidFill>
              </a:defRPr>
            </a:lvl5pPr>
          </a:lstStyle>
          <a:p>
            <a:pPr lvl="0"/>
            <a:r>
              <a:rPr lang="de-DE" dirty="0"/>
              <a:t>Inhalt einfügen</a:t>
            </a:r>
          </a:p>
        </p:txBody>
      </p:sp>
      <p:sp>
        <p:nvSpPr>
          <p:cNvPr id="14" name="Inhaltsplatzhalter 6">
            <a:extLst>
              <a:ext uri="{FF2B5EF4-FFF2-40B4-BE49-F238E27FC236}">
                <a16:creationId xmlns:a16="http://schemas.microsoft.com/office/drawing/2014/main" id="{5FBF0CAD-8E40-7252-5BB8-7356F83C7EB2}"/>
              </a:ext>
            </a:extLst>
          </p:cNvPr>
          <p:cNvSpPr>
            <a:spLocks noGrp="1"/>
          </p:cNvSpPr>
          <p:nvPr>
            <p:ph sz="quarter" idx="21" hasCustomPrompt="1"/>
          </p:nvPr>
        </p:nvSpPr>
        <p:spPr>
          <a:xfrm>
            <a:off x="6167438" y="2060575"/>
            <a:ext cx="5269149" cy="2736000"/>
          </a:xfrm>
        </p:spPr>
        <p:txBody>
          <a:bodyPr anchor="ctr"/>
          <a:lstStyle>
            <a:lvl1pPr algn="ctr">
              <a:defRPr>
                <a:solidFill>
                  <a:schemeClr val="accent1"/>
                </a:solidFill>
              </a:defRPr>
            </a:lvl1pPr>
            <a:lvl2pPr algn="ctr">
              <a:defRPr>
                <a:solidFill>
                  <a:schemeClr val="accent1"/>
                </a:solidFill>
              </a:defRPr>
            </a:lvl2pPr>
            <a:lvl3pPr algn="ctr">
              <a:defRPr>
                <a:solidFill>
                  <a:schemeClr val="accent1"/>
                </a:solidFill>
              </a:defRPr>
            </a:lvl3pPr>
            <a:lvl4pPr algn="ctr">
              <a:defRPr>
                <a:solidFill>
                  <a:schemeClr val="accent1"/>
                </a:solidFill>
              </a:defRPr>
            </a:lvl4pPr>
            <a:lvl5pPr algn="ctr">
              <a:defRPr>
                <a:solidFill>
                  <a:schemeClr val="accent1"/>
                </a:solidFill>
              </a:defRPr>
            </a:lvl5pPr>
          </a:lstStyle>
          <a:p>
            <a:pPr lvl="0"/>
            <a:r>
              <a:rPr lang="de-DE" dirty="0"/>
              <a:t>Inhalt einfügen</a:t>
            </a:r>
          </a:p>
        </p:txBody>
      </p:sp>
    </p:spTree>
    <p:extLst>
      <p:ext uri="{BB962C8B-B14F-4D97-AF65-F5344CB8AC3E}">
        <p14:creationId xmlns:p14="http://schemas.microsoft.com/office/powerpoint/2010/main" val="3698778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le positiv-negativ">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35547-8935-B9A5-3AD5-1904AAA55544}"/>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6057B793-F53E-E8FB-84BB-23C78019250C}"/>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B26C09DF-F312-BB93-8BEF-FC91B55BFC8C}"/>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7" name="Textplatzhalter 11">
            <a:extLst>
              <a:ext uri="{FF2B5EF4-FFF2-40B4-BE49-F238E27FC236}">
                <a16:creationId xmlns:a16="http://schemas.microsoft.com/office/drawing/2014/main" id="{1B8F5E98-ABB7-827C-6925-D856CD75FB0E}"/>
              </a:ext>
            </a:extLst>
          </p:cNvPr>
          <p:cNvSpPr>
            <a:spLocks noGrp="1"/>
          </p:cNvSpPr>
          <p:nvPr>
            <p:ph type="body" sz="quarter" idx="14" hasCustomPrompt="1"/>
          </p:nvPr>
        </p:nvSpPr>
        <p:spPr>
          <a:xfrm>
            <a:off x="550863" y="1216087"/>
            <a:ext cx="4537075" cy="245641"/>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Überschrift Tabelle A</a:t>
            </a:r>
          </a:p>
        </p:txBody>
      </p:sp>
      <p:sp>
        <p:nvSpPr>
          <p:cNvPr id="8" name="Textplatzhalter 11">
            <a:extLst>
              <a:ext uri="{FF2B5EF4-FFF2-40B4-BE49-F238E27FC236}">
                <a16:creationId xmlns:a16="http://schemas.microsoft.com/office/drawing/2014/main" id="{2B26603D-5967-C715-64E4-9EA6BE7E5107}"/>
              </a:ext>
            </a:extLst>
          </p:cNvPr>
          <p:cNvSpPr>
            <a:spLocks noGrp="1"/>
          </p:cNvSpPr>
          <p:nvPr>
            <p:ph type="body" sz="quarter" idx="15" hasCustomPrompt="1"/>
          </p:nvPr>
        </p:nvSpPr>
        <p:spPr>
          <a:xfrm>
            <a:off x="5232400" y="1216087"/>
            <a:ext cx="4537075" cy="245641"/>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Überschrift Tabelle B</a:t>
            </a:r>
          </a:p>
        </p:txBody>
      </p:sp>
      <p:sp>
        <p:nvSpPr>
          <p:cNvPr id="17" name="Textplatzhalter 16">
            <a:extLst>
              <a:ext uri="{FF2B5EF4-FFF2-40B4-BE49-F238E27FC236}">
                <a16:creationId xmlns:a16="http://schemas.microsoft.com/office/drawing/2014/main" id="{88D1F59B-7EDC-1123-E6D8-994B147A5E48}"/>
              </a:ext>
            </a:extLst>
          </p:cNvPr>
          <p:cNvSpPr>
            <a:spLocks noGrp="1"/>
          </p:cNvSpPr>
          <p:nvPr>
            <p:ph type="body" sz="quarter" idx="16" hasCustomPrompt="1"/>
          </p:nvPr>
        </p:nvSpPr>
        <p:spPr>
          <a:xfrm>
            <a:off x="9912350" y="2352494"/>
            <a:ext cx="792163" cy="428625"/>
          </a:xfrm>
          <a:solidFill>
            <a:schemeClr val="accent6"/>
          </a:solidFill>
        </p:spPr>
        <p:txBody>
          <a:bodyPr anchor="ctr"/>
          <a:lstStyle>
            <a:lvl1pPr algn="ctr">
              <a:defRPr sz="1200"/>
            </a:lvl1pPr>
          </a:lstStyle>
          <a:p>
            <a:pPr lvl="0"/>
            <a:r>
              <a:rPr lang="de-DE" dirty="0"/>
              <a:t>negativ</a:t>
            </a:r>
          </a:p>
        </p:txBody>
      </p:sp>
      <p:sp>
        <p:nvSpPr>
          <p:cNvPr id="18" name="Textplatzhalter 16">
            <a:extLst>
              <a:ext uri="{FF2B5EF4-FFF2-40B4-BE49-F238E27FC236}">
                <a16:creationId xmlns:a16="http://schemas.microsoft.com/office/drawing/2014/main" id="{86FD9EA3-611F-7B06-8C89-E632BFE337D7}"/>
              </a:ext>
            </a:extLst>
          </p:cNvPr>
          <p:cNvSpPr>
            <a:spLocks noGrp="1"/>
          </p:cNvSpPr>
          <p:nvPr>
            <p:ph type="body" sz="quarter" idx="17" hasCustomPrompt="1"/>
          </p:nvPr>
        </p:nvSpPr>
        <p:spPr>
          <a:xfrm>
            <a:off x="10850222" y="2352675"/>
            <a:ext cx="792163" cy="428625"/>
          </a:xfrm>
          <a:solidFill>
            <a:schemeClr val="accent2"/>
          </a:solidFill>
        </p:spPr>
        <p:txBody>
          <a:bodyPr anchor="ctr"/>
          <a:lstStyle>
            <a:lvl1pPr algn="ctr">
              <a:defRPr sz="1200"/>
            </a:lvl1pPr>
          </a:lstStyle>
          <a:p>
            <a:pPr lvl="0"/>
            <a:r>
              <a:rPr lang="de-DE" dirty="0"/>
              <a:t>positiv</a:t>
            </a:r>
          </a:p>
        </p:txBody>
      </p:sp>
    </p:spTree>
    <p:extLst>
      <p:ext uri="{BB962C8B-B14F-4D97-AF65-F5344CB8AC3E}">
        <p14:creationId xmlns:p14="http://schemas.microsoft.com/office/powerpoint/2010/main" val="1310546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o,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C4A6B-C39F-69D4-1B85-121F80918A65}"/>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375FFD29-6659-CBD2-1729-C79FB95FA2F9}"/>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03481A68-D461-7201-3C4B-6EFF1ED3760F}"/>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9" name="Textplatzhalter 11">
            <a:extLst>
              <a:ext uri="{FF2B5EF4-FFF2-40B4-BE49-F238E27FC236}">
                <a16:creationId xmlns:a16="http://schemas.microsoft.com/office/drawing/2014/main" id="{229A7210-0EE3-59BB-D919-B1049002AF72}"/>
              </a:ext>
            </a:extLst>
          </p:cNvPr>
          <p:cNvSpPr>
            <a:spLocks noGrp="1"/>
          </p:cNvSpPr>
          <p:nvPr>
            <p:ph type="body" sz="quarter" idx="14" hasCustomPrompt="1"/>
          </p:nvPr>
        </p:nvSpPr>
        <p:spPr>
          <a:xfrm>
            <a:off x="550863" y="1209256"/>
            <a:ext cx="11090275" cy="337056"/>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lvl="0"/>
            <a:r>
              <a:rPr lang="de-DE" dirty="0"/>
              <a:t>Überschrift, ggf. entfernen</a:t>
            </a:r>
          </a:p>
        </p:txBody>
      </p:sp>
    </p:spTree>
    <p:extLst>
      <p:ext uri="{BB962C8B-B14F-4D97-AF65-F5344CB8AC3E}">
        <p14:creationId xmlns:p14="http://schemas.microsoft.com/office/powerpoint/2010/main" val="3885779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o, grau">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C4A6B-C39F-69D4-1B85-121F80918A65}"/>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375FFD29-6659-CBD2-1729-C79FB95FA2F9}"/>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03481A68-D461-7201-3C4B-6EFF1ED3760F}"/>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6" name="Textplatzhalter 11">
            <a:extLst>
              <a:ext uri="{FF2B5EF4-FFF2-40B4-BE49-F238E27FC236}">
                <a16:creationId xmlns:a16="http://schemas.microsoft.com/office/drawing/2014/main" id="{36899A79-7089-F13F-5A16-32AA1290AA4A}"/>
              </a:ext>
            </a:extLst>
          </p:cNvPr>
          <p:cNvSpPr>
            <a:spLocks noGrp="1"/>
          </p:cNvSpPr>
          <p:nvPr>
            <p:ph type="body" sz="quarter" idx="14" hasCustomPrompt="1"/>
          </p:nvPr>
        </p:nvSpPr>
        <p:spPr>
          <a:xfrm>
            <a:off x="550863" y="1209256"/>
            <a:ext cx="11090275" cy="337056"/>
          </a:xfrm>
        </p:spPr>
        <p:txBody>
          <a:bodyPr/>
          <a:lstStyle>
            <a:lvl1pPr marL="15750" indent="0">
              <a:lnSpc>
                <a:spcPct val="110000"/>
              </a:lnSpc>
              <a:spcBef>
                <a:spcPts val="0"/>
              </a:spcBef>
              <a:spcAft>
                <a:spcPts val="0"/>
              </a:spcAft>
              <a:buFontTx/>
              <a:buNone/>
              <a:defRPr sz="1800" spc="0" baseline="0">
                <a:solidFill>
                  <a:schemeClr val="tx1"/>
                </a:solidFill>
                <a:latin typeface="+mj-lt"/>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lang="de-DE" dirty="0"/>
              <a:t>Überschrift, ggf. entfernen</a:t>
            </a:r>
          </a:p>
          <a:p>
            <a:pPr marL="0" marR="0" lvl="0" indent="0" algn="l" defTabSz="914400" rtl="0" eaLnBrk="1" fontAlgn="auto" latinLnBrk="0" hangingPunct="1">
              <a:lnSpc>
                <a:spcPct val="105000"/>
              </a:lnSpc>
              <a:spcBef>
                <a:spcPts val="0"/>
              </a:spcBef>
              <a:spcAft>
                <a:spcPts val="0"/>
              </a:spcAft>
              <a:buClrTx/>
              <a:buSzTx/>
              <a:buFontTx/>
              <a:buNone/>
              <a:tabLst/>
              <a:defRPr/>
            </a:pPr>
            <a:r>
              <a:rPr lang="fr-FR" dirty="0" err="1"/>
              <a:t>Hintergrundfarbe</a:t>
            </a:r>
            <a:r>
              <a:rPr lang="fr-FR" dirty="0"/>
              <a:t> </a:t>
            </a:r>
            <a:r>
              <a:rPr lang="fr-FR" dirty="0" err="1"/>
              <a:t>kann</a:t>
            </a:r>
            <a:r>
              <a:rPr lang="fr-FR" dirty="0"/>
              <a:t> </a:t>
            </a:r>
            <a:r>
              <a:rPr lang="fr-FR" dirty="0" err="1"/>
              <a:t>über</a:t>
            </a:r>
            <a:r>
              <a:rPr lang="fr-FR" dirty="0"/>
              <a:t> </a:t>
            </a:r>
            <a:r>
              <a:rPr lang="fr-FR" dirty="0" err="1"/>
              <a:t>Entwurf</a:t>
            </a:r>
            <a:r>
              <a:rPr lang="fr-FR" dirty="0"/>
              <a:t> &gt; </a:t>
            </a:r>
            <a:r>
              <a:rPr lang="fr-FR" dirty="0" err="1"/>
              <a:t>Hintergrund</a:t>
            </a:r>
            <a:r>
              <a:rPr lang="fr-FR" dirty="0"/>
              <a:t> </a:t>
            </a:r>
            <a:r>
              <a:rPr lang="fr-FR" dirty="0" err="1"/>
              <a:t>formatieren</a:t>
            </a:r>
            <a:r>
              <a:rPr lang="fr-FR" dirty="0"/>
              <a:t> </a:t>
            </a:r>
            <a:r>
              <a:rPr lang="fr-FR" dirty="0" err="1"/>
              <a:t>geändert</a:t>
            </a:r>
            <a:r>
              <a:rPr lang="fr-FR" dirty="0"/>
              <a:t> </a:t>
            </a:r>
            <a:r>
              <a:rPr lang="fr-FR" dirty="0" err="1"/>
              <a:t>werden</a:t>
            </a:r>
            <a:r>
              <a:rPr lang="fr-FR" dirty="0"/>
              <a:t>.</a:t>
            </a:r>
          </a:p>
        </p:txBody>
      </p:sp>
    </p:spTree>
    <p:extLst>
      <p:ext uri="{BB962C8B-B14F-4D97-AF65-F5344CB8AC3E}">
        <p14:creationId xmlns:p14="http://schemas.microsoft.com/office/powerpoint/2010/main" val="56603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 Bild">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1780297-D5C9-4EBD-CBF8-D4724D6A0C11}"/>
              </a:ext>
            </a:extLst>
          </p:cNvPr>
          <p:cNvSpPr/>
          <p:nvPr userDrawn="1"/>
        </p:nvSpPr>
        <p:spPr>
          <a:xfrm>
            <a:off x="0" y="-17792"/>
            <a:ext cx="12192000" cy="68757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2B6EC6AC-5922-A1B5-37DE-5DB8E945E249}"/>
              </a:ext>
            </a:extLst>
          </p:cNvPr>
          <p:cNvSpPr/>
          <p:nvPr userDrawn="1"/>
        </p:nvSpPr>
        <p:spPr>
          <a:xfrm>
            <a:off x="0" y="5325502"/>
            <a:ext cx="12192000" cy="1532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5">
            <a:extLst>
              <a:ext uri="{FF2B5EF4-FFF2-40B4-BE49-F238E27FC236}">
                <a16:creationId xmlns:a16="http://schemas.microsoft.com/office/drawing/2014/main" id="{5B7FB0D6-F54E-3294-C833-88A1B897C69D}"/>
              </a:ext>
            </a:extLst>
          </p:cNvPr>
          <p:cNvSpPr>
            <a:spLocks noGrp="1"/>
          </p:cNvSpPr>
          <p:nvPr>
            <p:ph type="body" sz="quarter" idx="12" hasCustomPrompt="1"/>
          </p:nvPr>
        </p:nvSpPr>
        <p:spPr>
          <a:xfrm>
            <a:off x="553245" y="604262"/>
            <a:ext cx="6408739" cy="914952"/>
          </a:xfrm>
        </p:spPr>
        <p:txBody>
          <a:bodyPr lIns="0" tIns="0" rIns="0" bIns="0">
            <a:noAutofit/>
          </a:bodyPr>
          <a:lstStyle>
            <a:lvl1pPr marL="0" indent="0">
              <a:lnSpc>
                <a:spcPct val="105000"/>
              </a:lnSpc>
              <a:spcBef>
                <a:spcPts val="0"/>
              </a:spcBef>
              <a:spcAft>
                <a:spcPts val="0"/>
              </a:spcAft>
              <a:buFontTx/>
              <a:buNone/>
              <a:defRPr sz="3200" b="0" spc="0" baseline="0">
                <a:solidFill>
                  <a:schemeClr val="bg1"/>
                </a:solidFill>
                <a:latin typeface="+mj-lt"/>
              </a:defRPr>
            </a:lvl1pPr>
            <a:lvl2pPr marL="457200" indent="0">
              <a:buFontTx/>
              <a:buNone/>
              <a:defRPr>
                <a:solidFill>
                  <a:srgbClr val="FF0000"/>
                </a:solidFill>
              </a:defRPr>
            </a:lvl2pPr>
            <a:lvl3pPr marL="914400" indent="0">
              <a:buFontTx/>
              <a:buNone/>
              <a:defRPr>
                <a:solidFill>
                  <a:srgbClr val="FF0000"/>
                </a:solidFill>
              </a:defRPr>
            </a:lvl3pPr>
            <a:lvl4pPr marL="1371600" indent="0">
              <a:buFontTx/>
              <a:buNone/>
              <a:defRPr>
                <a:solidFill>
                  <a:srgbClr val="FF0000"/>
                </a:solidFill>
              </a:defRPr>
            </a:lvl4pPr>
            <a:lvl5pPr marL="1828800" indent="0">
              <a:buFontTx/>
              <a:buNone/>
              <a:defRPr>
                <a:solidFill>
                  <a:srgbClr val="FF0000"/>
                </a:solidFill>
              </a:defRPr>
            </a:lvl5pPr>
          </a:lstStyle>
          <a:p>
            <a:pPr marL="0" marR="0" lvl="0" indent="0" algn="l" defTabSz="914400" rtl="0" eaLnBrk="1" fontAlgn="auto" latinLnBrk="0" hangingPunct="1">
              <a:lnSpc>
                <a:spcPct val="105000"/>
              </a:lnSpc>
              <a:spcBef>
                <a:spcPts val="0"/>
              </a:spcBef>
              <a:spcAft>
                <a:spcPts val="0"/>
              </a:spcAft>
              <a:buClrTx/>
              <a:buSzTx/>
              <a:buFontTx/>
              <a:buNone/>
              <a:tabLst/>
              <a:defRPr/>
            </a:pPr>
            <a:r>
              <a:rPr lang="de-DE" dirty="0"/>
              <a:t>Zweizeiliger Titel ‒ </a:t>
            </a: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a:t>
            </a:r>
          </a:p>
          <a:p>
            <a:pPr lvl="0"/>
            <a:endParaRPr lang="de-DE" dirty="0"/>
          </a:p>
        </p:txBody>
      </p:sp>
      <p:sp>
        <p:nvSpPr>
          <p:cNvPr id="18" name="Textplatzhalter 17">
            <a:extLst>
              <a:ext uri="{FF2B5EF4-FFF2-40B4-BE49-F238E27FC236}">
                <a16:creationId xmlns:a16="http://schemas.microsoft.com/office/drawing/2014/main" id="{8B949094-A64D-EECB-FD01-7BAB469C1A76}"/>
              </a:ext>
            </a:extLst>
          </p:cNvPr>
          <p:cNvSpPr>
            <a:spLocks noGrp="1"/>
          </p:cNvSpPr>
          <p:nvPr>
            <p:ph type="body" sz="quarter" idx="13" hasCustomPrompt="1"/>
          </p:nvPr>
        </p:nvSpPr>
        <p:spPr>
          <a:xfrm>
            <a:off x="550863" y="1623824"/>
            <a:ext cx="6408740" cy="1013014"/>
          </a:xfrm>
        </p:spPr>
        <p:txBody>
          <a:bodyPr>
            <a:noAutofit/>
          </a:bodyPr>
          <a:lstStyle>
            <a:lvl1pPr marL="0" indent="0">
              <a:lnSpc>
                <a:spcPct val="105000"/>
              </a:lnSpc>
              <a:spcBef>
                <a:spcPts val="0"/>
              </a:spcBef>
              <a:spcAft>
                <a:spcPts val="0"/>
              </a:spcAft>
              <a:buFontTx/>
              <a:buNone/>
              <a:defRPr sz="3200" b="0" spc="0" baseline="0">
                <a:solidFill>
                  <a:schemeClr val="bg1"/>
                </a:solidFill>
                <a:latin typeface="+mn-lt"/>
              </a:defRPr>
            </a:lvl1pPr>
          </a:lstStyle>
          <a:p>
            <a:pPr lvl="0"/>
            <a:r>
              <a:rPr lang="de-DE" dirty="0"/>
              <a:t>Einzeiliger Untertitel</a:t>
            </a:r>
          </a:p>
        </p:txBody>
      </p:sp>
      <p:sp>
        <p:nvSpPr>
          <p:cNvPr id="22" name="Textplatzhalter 21">
            <a:extLst>
              <a:ext uri="{FF2B5EF4-FFF2-40B4-BE49-F238E27FC236}">
                <a16:creationId xmlns:a16="http://schemas.microsoft.com/office/drawing/2014/main" id="{CD081FB4-32D9-64C3-80A0-B55237FE4BA9}"/>
              </a:ext>
            </a:extLst>
          </p:cNvPr>
          <p:cNvSpPr>
            <a:spLocks noGrp="1"/>
          </p:cNvSpPr>
          <p:nvPr>
            <p:ph type="body" sz="quarter" idx="14" hasCustomPrompt="1"/>
          </p:nvPr>
        </p:nvSpPr>
        <p:spPr>
          <a:xfrm>
            <a:off x="550863" y="2859038"/>
            <a:ext cx="6408737" cy="225893"/>
          </a:xfrm>
        </p:spPr>
        <p:txBody>
          <a:bodyPr>
            <a:noAutofit/>
          </a:bodyPr>
          <a:lstStyle>
            <a:lvl1pPr marL="0" indent="0">
              <a:lnSpc>
                <a:spcPct val="100000"/>
              </a:lnSpc>
              <a:spcBef>
                <a:spcPts val="0"/>
              </a:spcBef>
              <a:spcAft>
                <a:spcPts val="0"/>
              </a:spcAft>
              <a:buFontTx/>
              <a:buNone/>
              <a:defRPr sz="1500" spc="2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dirty="0"/>
              <a:t>Art des Berichtes 20XX bis 20XX</a:t>
            </a:r>
          </a:p>
        </p:txBody>
      </p:sp>
      <p:sp>
        <p:nvSpPr>
          <p:cNvPr id="24" name="Textplatzhalter 23">
            <a:extLst>
              <a:ext uri="{FF2B5EF4-FFF2-40B4-BE49-F238E27FC236}">
                <a16:creationId xmlns:a16="http://schemas.microsoft.com/office/drawing/2014/main" id="{48153CCB-48CD-98ED-C88F-01DF3D1AFA6F}"/>
              </a:ext>
            </a:extLst>
          </p:cNvPr>
          <p:cNvSpPr>
            <a:spLocks noGrp="1"/>
          </p:cNvSpPr>
          <p:nvPr>
            <p:ph type="body" sz="quarter" idx="15" hasCustomPrompt="1"/>
          </p:nvPr>
        </p:nvSpPr>
        <p:spPr>
          <a:xfrm>
            <a:off x="550862" y="3316224"/>
            <a:ext cx="6408737" cy="185432"/>
          </a:xfrm>
        </p:spPr>
        <p:txBody>
          <a:bodyPr anchor="t" anchorCtr="0">
            <a:noAutofit/>
          </a:bodyPr>
          <a:lstStyle>
            <a:lvl1pPr marL="0" indent="0">
              <a:lnSpc>
                <a:spcPct val="100000"/>
              </a:lnSpc>
              <a:spcBef>
                <a:spcPts val="0"/>
              </a:spcBef>
              <a:spcAft>
                <a:spcPts val="0"/>
              </a:spcAft>
              <a:buFontTx/>
              <a:buNone/>
              <a:defRPr sz="1500" spc="20" baseline="0">
                <a:solidFill>
                  <a:schemeClr val="bg1"/>
                </a:solidFill>
                <a:latin typeface="+mn-lt"/>
              </a:defRPr>
            </a:lvl1pPr>
            <a:lvl2pPr marL="457200" indent="0">
              <a:buFontTx/>
              <a:buNone/>
              <a:defRPr>
                <a:solidFill>
                  <a:srgbClr val="FF0000"/>
                </a:solidFill>
              </a:defRPr>
            </a:lvl2pPr>
            <a:lvl3pPr marL="914400" indent="0">
              <a:buFontTx/>
              <a:buNone/>
              <a:defRPr>
                <a:solidFill>
                  <a:srgbClr val="FF0000"/>
                </a:solidFill>
              </a:defRPr>
            </a:lvl3pPr>
            <a:lvl4pPr marL="1371600" indent="0">
              <a:buFontTx/>
              <a:buNone/>
              <a:defRPr>
                <a:solidFill>
                  <a:srgbClr val="FF0000"/>
                </a:solidFill>
              </a:defRPr>
            </a:lvl4pPr>
            <a:lvl5pPr marL="1828800" indent="0">
              <a:buFontTx/>
              <a:buNone/>
              <a:defRPr>
                <a:solidFill>
                  <a:srgbClr val="FF0000"/>
                </a:solidFill>
              </a:defRPr>
            </a:lvl5pPr>
          </a:lstStyle>
          <a:p>
            <a:pPr lvl="0"/>
            <a:r>
              <a:rPr lang="de-DE" dirty="0"/>
              <a:t>Vorname Nachname, Musterperson</a:t>
            </a:r>
          </a:p>
        </p:txBody>
      </p:sp>
      <p:sp>
        <p:nvSpPr>
          <p:cNvPr id="26" name="Textplatzhalter 25">
            <a:extLst>
              <a:ext uri="{FF2B5EF4-FFF2-40B4-BE49-F238E27FC236}">
                <a16:creationId xmlns:a16="http://schemas.microsoft.com/office/drawing/2014/main" id="{ADFB9BAA-8740-4731-BA66-C80F106D2689}"/>
              </a:ext>
            </a:extLst>
          </p:cNvPr>
          <p:cNvSpPr>
            <a:spLocks noGrp="1"/>
          </p:cNvSpPr>
          <p:nvPr>
            <p:ph type="body" sz="quarter" idx="16" hasCustomPrompt="1"/>
          </p:nvPr>
        </p:nvSpPr>
        <p:spPr>
          <a:xfrm>
            <a:off x="550863" y="3773068"/>
            <a:ext cx="6408737" cy="1024357"/>
          </a:xfrm>
        </p:spPr>
        <p:txBody>
          <a:bodyPr>
            <a:noAutofit/>
          </a:bodyPr>
          <a:lstStyle>
            <a:lvl1pPr marL="0" indent="0">
              <a:lnSpc>
                <a:spcPct val="100000"/>
              </a:lnSpc>
              <a:spcBef>
                <a:spcPts val="0"/>
              </a:spcBef>
              <a:spcAft>
                <a:spcPts val="0"/>
              </a:spcAft>
              <a:buFontTx/>
              <a:buNone/>
              <a:tabLst>
                <a:tab pos="936000" algn="l"/>
              </a:tabLst>
              <a:defRPr sz="1500" spc="20" baseline="0">
                <a:solidFill>
                  <a:schemeClr val="bg1"/>
                </a:solidFill>
                <a:latin typeface="+mn-lt"/>
              </a:defRPr>
            </a:lvl1pPr>
            <a:lvl2pPr marL="457200" indent="0">
              <a:buFontTx/>
              <a:buNone/>
              <a:defRPr sz="1500">
                <a:solidFill>
                  <a:srgbClr val="FF0000"/>
                </a:solidFill>
              </a:defRPr>
            </a:lvl2pPr>
            <a:lvl3pPr marL="914400" indent="0">
              <a:buFontTx/>
              <a:buNone/>
              <a:defRPr sz="1500">
                <a:solidFill>
                  <a:srgbClr val="FF0000"/>
                </a:solidFill>
              </a:defRPr>
            </a:lvl3pPr>
            <a:lvl4pPr marL="1371600" indent="0">
              <a:buFontTx/>
              <a:buNone/>
              <a:defRPr sz="1500">
                <a:solidFill>
                  <a:srgbClr val="FF0000"/>
                </a:solidFill>
              </a:defRPr>
            </a:lvl4pPr>
            <a:lvl5pPr marL="1828800" indent="0">
              <a:buFontTx/>
              <a:buNone/>
              <a:defRPr sz="1500">
                <a:solidFill>
                  <a:srgbClr val="FF0000"/>
                </a:solidFill>
              </a:defRPr>
            </a:lvl5pPr>
          </a:lstStyle>
          <a:p>
            <a:pPr lvl="0"/>
            <a:r>
              <a:rPr lang="de-DE" dirty="0"/>
              <a:t>BfG-Nr.	XXXX</a:t>
            </a:r>
          </a:p>
          <a:p>
            <a:pPr lvl="0"/>
            <a:r>
              <a:rPr lang="de-DE" dirty="0"/>
              <a:t>Stand	</a:t>
            </a:r>
            <a:r>
              <a:rPr lang="de-DE" dirty="0" err="1"/>
              <a:t>XX.Monat</a:t>
            </a:r>
            <a:r>
              <a:rPr lang="de-DE" dirty="0"/>
              <a:t> 20XX</a:t>
            </a:r>
          </a:p>
        </p:txBody>
      </p:sp>
      <p:sp>
        <p:nvSpPr>
          <p:cNvPr id="3" name="Bildplatzhalter 2">
            <a:extLst>
              <a:ext uri="{FF2B5EF4-FFF2-40B4-BE49-F238E27FC236}">
                <a16:creationId xmlns:a16="http://schemas.microsoft.com/office/drawing/2014/main" id="{F431A9AD-3FA9-D9DE-98DC-9821339CE773}"/>
              </a:ext>
            </a:extLst>
          </p:cNvPr>
          <p:cNvSpPr>
            <a:spLocks noGrp="1"/>
          </p:cNvSpPr>
          <p:nvPr>
            <p:ph type="pic" sz="quarter" idx="17" hasCustomPrompt="1"/>
          </p:nvPr>
        </p:nvSpPr>
        <p:spPr>
          <a:xfrm>
            <a:off x="8040688" y="0"/>
            <a:ext cx="4151312" cy="6858000"/>
          </a:xfrm>
        </p:spPr>
        <p:txBody>
          <a:bodyPr anchor="ctr"/>
          <a:lstStyle>
            <a:lvl1pPr algn="ctr">
              <a:defRPr>
                <a:solidFill>
                  <a:schemeClr val="accent1"/>
                </a:solidFill>
              </a:defRPr>
            </a:lvl1pPr>
          </a:lstStyle>
          <a:p>
            <a:r>
              <a:rPr lang="de-DE" dirty="0"/>
              <a:t>Bild einfügen</a:t>
            </a:r>
          </a:p>
        </p:txBody>
      </p:sp>
      <p:pic>
        <p:nvPicPr>
          <p:cNvPr id="6" name="Grafik 5">
            <a:extLst>
              <a:ext uri="{FF2B5EF4-FFF2-40B4-BE49-F238E27FC236}">
                <a16:creationId xmlns:a16="http://schemas.microsoft.com/office/drawing/2014/main" id="{11E207FB-89C4-2399-8EBD-97635968664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057" t="25294" b="24161"/>
          <a:stretch/>
        </p:blipFill>
        <p:spPr>
          <a:xfrm>
            <a:off x="550863" y="5734050"/>
            <a:ext cx="3703431" cy="649487"/>
          </a:xfrm>
          <a:prstGeom prst="rect">
            <a:avLst/>
          </a:prstGeom>
        </p:spPr>
      </p:pic>
    </p:spTree>
    <p:extLst>
      <p:ext uri="{BB962C8B-B14F-4D97-AF65-F5344CB8AC3E}">
        <p14:creationId xmlns:p14="http://schemas.microsoft.com/office/powerpoint/2010/main" val="3164706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o, blau">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C4A6B-C39F-69D4-1B85-121F80918A65}"/>
              </a:ext>
            </a:extLst>
          </p:cNvPr>
          <p:cNvSpPr>
            <a:spLocks noGrp="1"/>
          </p:cNvSpPr>
          <p:nvPr>
            <p:ph type="title" hasCustomPrompt="1"/>
          </p:nvPr>
        </p:nvSpPr>
        <p:spPr/>
        <p:txBody>
          <a:bodyPr/>
          <a:lstStyle>
            <a:lvl1pPr>
              <a:defRPr>
                <a:solidFill>
                  <a:schemeClr val="bg1"/>
                </a:solidFill>
              </a:defRPr>
            </a:lvl1pPr>
          </a:lstStyle>
          <a:p>
            <a:r>
              <a:rPr lang="de-DE" dirty="0"/>
              <a:t>Kapitel/Inhalt</a:t>
            </a:r>
          </a:p>
        </p:txBody>
      </p:sp>
      <p:sp>
        <p:nvSpPr>
          <p:cNvPr id="3" name="Fußzeilenplatzhalter 2">
            <a:extLst>
              <a:ext uri="{FF2B5EF4-FFF2-40B4-BE49-F238E27FC236}">
                <a16:creationId xmlns:a16="http://schemas.microsoft.com/office/drawing/2014/main" id="{375FFD29-6659-CBD2-1729-C79FB95FA2F9}"/>
              </a:ext>
            </a:extLst>
          </p:cNvPr>
          <p:cNvSpPr>
            <a:spLocks noGrp="1"/>
          </p:cNvSpPr>
          <p:nvPr>
            <p:ph type="ftr" sz="quarter" idx="10"/>
          </p:nvPr>
        </p:nvSpPr>
        <p:spPr/>
        <p:txBody>
          <a:bodyPr/>
          <a:lstStyle>
            <a:lvl1pPr>
              <a:defRPr>
                <a:solidFill>
                  <a:schemeClr val="bg1"/>
                </a:solidFill>
              </a:defRPr>
            </a:lvl1p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03481A68-D461-7201-3C4B-6EFF1ED3760F}"/>
              </a:ext>
            </a:extLst>
          </p:cNvPr>
          <p:cNvSpPr>
            <a:spLocks noGrp="1"/>
          </p:cNvSpPr>
          <p:nvPr>
            <p:ph type="sldNum" sz="quarter" idx="11"/>
          </p:nvPr>
        </p:nvSpPr>
        <p:spPr/>
        <p:txBody>
          <a:bodyPr/>
          <a:lstStyle>
            <a:lvl1pPr>
              <a:defRPr>
                <a:solidFill>
                  <a:schemeClr val="bg1"/>
                </a:solidFill>
              </a:defRPr>
            </a:lvl1pPr>
          </a:lstStyle>
          <a:p>
            <a:fld id="{D9C074F6-CB4E-48EA-83A5-09886CE3A776}" type="slidenum">
              <a:rPr lang="de-DE" smtClean="0"/>
              <a:pPr/>
              <a:t>‹Nr.›</a:t>
            </a:fld>
            <a:endParaRPr lang="de-DE" dirty="0"/>
          </a:p>
        </p:txBody>
      </p:sp>
      <p:sp>
        <p:nvSpPr>
          <p:cNvPr id="6" name="Textplatzhalter 11">
            <a:extLst>
              <a:ext uri="{FF2B5EF4-FFF2-40B4-BE49-F238E27FC236}">
                <a16:creationId xmlns:a16="http://schemas.microsoft.com/office/drawing/2014/main" id="{36899A79-7089-F13F-5A16-32AA1290AA4A}"/>
              </a:ext>
            </a:extLst>
          </p:cNvPr>
          <p:cNvSpPr>
            <a:spLocks noGrp="1"/>
          </p:cNvSpPr>
          <p:nvPr>
            <p:ph type="body" sz="quarter" idx="14" hasCustomPrompt="1"/>
          </p:nvPr>
        </p:nvSpPr>
        <p:spPr>
          <a:xfrm>
            <a:off x="550863" y="1209256"/>
            <a:ext cx="11090275" cy="337056"/>
          </a:xfrm>
        </p:spPr>
        <p:txBody>
          <a:bodyPr/>
          <a:lstStyle>
            <a:lvl1pPr marL="15750" indent="0">
              <a:lnSpc>
                <a:spcPct val="110000"/>
              </a:lnSpc>
              <a:spcBef>
                <a:spcPts val="0"/>
              </a:spcBef>
              <a:spcAft>
                <a:spcPts val="0"/>
              </a:spcAft>
              <a:buFontTx/>
              <a:buNone/>
              <a:defRPr sz="1800" spc="0" baseline="0">
                <a:solidFill>
                  <a:schemeClr val="bg1"/>
                </a:solidFill>
                <a:latin typeface="+mj-lt"/>
              </a:defRPr>
            </a:lvl1pPr>
          </a:lstStyle>
          <a:p>
            <a:pPr marL="0" marR="0" lvl="0" indent="0" algn="l" defTabSz="914400" rtl="0" eaLnBrk="1" fontAlgn="auto" latinLnBrk="0" hangingPunct="1">
              <a:lnSpc>
                <a:spcPct val="105000"/>
              </a:lnSpc>
              <a:spcBef>
                <a:spcPts val="0"/>
              </a:spcBef>
              <a:spcAft>
                <a:spcPts val="0"/>
              </a:spcAft>
              <a:buClrTx/>
              <a:buSzTx/>
              <a:buFontTx/>
              <a:buNone/>
              <a:tabLst/>
              <a:defRPr/>
            </a:pPr>
            <a:r>
              <a:rPr lang="de-DE" dirty="0"/>
              <a:t>Überschrift, ggf. entfernen</a:t>
            </a:r>
          </a:p>
          <a:p>
            <a:pPr marL="0" marR="0" lvl="0" indent="0" algn="l" defTabSz="914400" rtl="0" eaLnBrk="1" fontAlgn="auto" latinLnBrk="0" hangingPunct="1">
              <a:lnSpc>
                <a:spcPct val="105000"/>
              </a:lnSpc>
              <a:spcBef>
                <a:spcPts val="0"/>
              </a:spcBef>
              <a:spcAft>
                <a:spcPts val="0"/>
              </a:spcAft>
              <a:buClrTx/>
              <a:buSzTx/>
              <a:buFontTx/>
              <a:buNone/>
              <a:tabLst/>
              <a:defRPr/>
            </a:pPr>
            <a:r>
              <a:rPr lang="fr-FR" dirty="0" err="1"/>
              <a:t>Hintergrundfarbe</a:t>
            </a:r>
            <a:r>
              <a:rPr lang="fr-FR" dirty="0"/>
              <a:t> </a:t>
            </a:r>
            <a:r>
              <a:rPr lang="fr-FR" dirty="0" err="1"/>
              <a:t>kann</a:t>
            </a:r>
            <a:r>
              <a:rPr lang="fr-FR" dirty="0"/>
              <a:t> </a:t>
            </a:r>
            <a:r>
              <a:rPr lang="fr-FR" dirty="0" err="1"/>
              <a:t>über</a:t>
            </a:r>
            <a:r>
              <a:rPr lang="fr-FR" dirty="0"/>
              <a:t> </a:t>
            </a:r>
            <a:r>
              <a:rPr lang="fr-FR" dirty="0" err="1"/>
              <a:t>Entwurf</a:t>
            </a:r>
            <a:r>
              <a:rPr lang="fr-FR" dirty="0"/>
              <a:t> &gt; </a:t>
            </a:r>
            <a:r>
              <a:rPr lang="fr-FR" dirty="0" err="1"/>
              <a:t>Hintergrund</a:t>
            </a:r>
            <a:r>
              <a:rPr lang="fr-FR" dirty="0"/>
              <a:t> </a:t>
            </a:r>
            <a:r>
              <a:rPr lang="fr-FR" dirty="0" err="1"/>
              <a:t>formatieren</a:t>
            </a:r>
            <a:r>
              <a:rPr lang="fr-FR" dirty="0"/>
              <a:t> </a:t>
            </a:r>
            <a:r>
              <a:rPr lang="fr-FR" dirty="0" err="1"/>
              <a:t>geändert</a:t>
            </a:r>
            <a:r>
              <a:rPr lang="fr-FR" dirty="0"/>
              <a:t> </a:t>
            </a:r>
            <a:r>
              <a:rPr lang="fr-FR" dirty="0" err="1"/>
              <a:t>werden</a:t>
            </a:r>
            <a:r>
              <a:rPr lang="fr-FR" dirty="0"/>
              <a:t>.</a:t>
            </a:r>
          </a:p>
        </p:txBody>
      </p:sp>
    </p:spTree>
    <p:extLst>
      <p:ext uri="{BB962C8B-B14F-4D97-AF65-F5344CB8AC3E}">
        <p14:creationId xmlns:p14="http://schemas.microsoft.com/office/powerpoint/2010/main" val="2540235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40BA95B-CEC9-390B-A555-140DE5AF0060}"/>
              </a:ext>
            </a:extLst>
          </p:cNvPr>
          <p:cNvSpPr/>
          <p:nvPr userDrawn="1"/>
        </p:nvSpPr>
        <p:spPr>
          <a:xfrm>
            <a:off x="0" y="5589586"/>
            <a:ext cx="12192000" cy="126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4372C9B6-CDD7-FA41-A863-E2AA2AD211DB}"/>
              </a:ext>
            </a:extLst>
          </p:cNvPr>
          <p:cNvSpPr txBox="1"/>
          <p:nvPr userDrawn="1"/>
        </p:nvSpPr>
        <p:spPr>
          <a:xfrm>
            <a:off x="2424113" y="6051954"/>
            <a:ext cx="1502819" cy="276999"/>
          </a:xfrm>
          <a:prstGeom prst="rect">
            <a:avLst/>
          </a:prstGeom>
          <a:noFill/>
        </p:spPr>
        <p:txBody>
          <a:bodyPr wrap="square" lIns="0" tIns="0" rIns="0" bIns="0" rtlCol="0">
            <a:noAutofit/>
          </a:bodyPr>
          <a:lstStyle/>
          <a:p>
            <a:pPr>
              <a:lnSpc>
                <a:spcPct val="110000"/>
              </a:lnSpc>
            </a:pPr>
            <a:r>
              <a:rPr lang="de-DE" sz="900" spc="40" baseline="0" dirty="0">
                <a:solidFill>
                  <a:schemeClr val="tx1"/>
                </a:solidFill>
              </a:rPr>
              <a:t>Bundesanstalt für Gewässerkunde</a:t>
            </a:r>
          </a:p>
        </p:txBody>
      </p:sp>
      <p:sp>
        <p:nvSpPr>
          <p:cNvPr id="10" name="Textfeld 9">
            <a:extLst>
              <a:ext uri="{FF2B5EF4-FFF2-40B4-BE49-F238E27FC236}">
                <a16:creationId xmlns:a16="http://schemas.microsoft.com/office/drawing/2014/main" id="{DF40DD3E-D8EC-972B-0EAF-B91BE94212F7}"/>
              </a:ext>
            </a:extLst>
          </p:cNvPr>
          <p:cNvSpPr txBox="1"/>
          <p:nvPr userDrawn="1"/>
        </p:nvSpPr>
        <p:spPr>
          <a:xfrm>
            <a:off x="6170608" y="6051954"/>
            <a:ext cx="1502819" cy="276999"/>
          </a:xfrm>
          <a:prstGeom prst="rect">
            <a:avLst/>
          </a:prstGeom>
          <a:noFill/>
        </p:spPr>
        <p:txBody>
          <a:bodyPr wrap="square" lIns="0" tIns="0" rIns="0" bIns="0" rtlCol="0">
            <a:noAutofit/>
          </a:bodyPr>
          <a:lstStyle/>
          <a:p>
            <a:pPr>
              <a:lnSpc>
                <a:spcPct val="110000"/>
              </a:lnSpc>
            </a:pPr>
            <a:r>
              <a:rPr lang="de-DE" sz="900" spc="40" baseline="0" dirty="0">
                <a:solidFill>
                  <a:schemeClr val="tx1"/>
                </a:solidFill>
              </a:rPr>
              <a:t>bafg.de</a:t>
            </a:r>
          </a:p>
        </p:txBody>
      </p:sp>
      <p:sp>
        <p:nvSpPr>
          <p:cNvPr id="15" name="Textfeld 14">
            <a:extLst>
              <a:ext uri="{FF2B5EF4-FFF2-40B4-BE49-F238E27FC236}">
                <a16:creationId xmlns:a16="http://schemas.microsoft.com/office/drawing/2014/main" id="{0D8DC766-E0FA-E486-28DA-2FEE856ABA92}"/>
              </a:ext>
            </a:extLst>
          </p:cNvPr>
          <p:cNvSpPr txBox="1"/>
          <p:nvPr userDrawn="1"/>
        </p:nvSpPr>
        <p:spPr>
          <a:xfrm>
            <a:off x="4295775" y="6051954"/>
            <a:ext cx="1502819" cy="276999"/>
          </a:xfrm>
          <a:prstGeom prst="rect">
            <a:avLst/>
          </a:prstGeom>
          <a:noFill/>
        </p:spPr>
        <p:txBody>
          <a:bodyPr wrap="square" lIns="0" tIns="0" rIns="0" bIns="0" rtlCol="0">
            <a:noAutofit/>
          </a:bodyPr>
          <a:lstStyle/>
          <a:p>
            <a:pPr>
              <a:lnSpc>
                <a:spcPct val="110000"/>
              </a:lnSpc>
            </a:pPr>
            <a:r>
              <a:rPr lang="de-DE" sz="900" spc="40" baseline="0" dirty="0">
                <a:solidFill>
                  <a:schemeClr val="tx1"/>
                </a:solidFill>
              </a:rPr>
              <a:t>Am Mainzer Tor 1</a:t>
            </a:r>
          </a:p>
          <a:p>
            <a:pPr>
              <a:lnSpc>
                <a:spcPct val="110000"/>
              </a:lnSpc>
            </a:pPr>
            <a:r>
              <a:rPr lang="de-DE" sz="900" spc="40" baseline="0" dirty="0">
                <a:solidFill>
                  <a:schemeClr val="tx1"/>
                </a:solidFill>
              </a:rPr>
              <a:t>56068 Koblenz</a:t>
            </a:r>
          </a:p>
        </p:txBody>
      </p:sp>
      <p:sp>
        <p:nvSpPr>
          <p:cNvPr id="23" name="Textfeld 22">
            <a:extLst>
              <a:ext uri="{FF2B5EF4-FFF2-40B4-BE49-F238E27FC236}">
                <a16:creationId xmlns:a16="http://schemas.microsoft.com/office/drawing/2014/main" id="{4FD8383A-B5BE-C6EB-75D4-89AAE8DED077}"/>
              </a:ext>
            </a:extLst>
          </p:cNvPr>
          <p:cNvSpPr txBox="1"/>
          <p:nvPr userDrawn="1"/>
        </p:nvSpPr>
        <p:spPr>
          <a:xfrm>
            <a:off x="554002" y="628869"/>
            <a:ext cx="7342223" cy="330576"/>
          </a:xfrm>
          <a:prstGeom prst="rect">
            <a:avLst/>
          </a:prstGeom>
          <a:noFill/>
        </p:spPr>
        <p:txBody>
          <a:bodyPr wrap="square" lIns="0" tIns="0" rIns="0" bIns="0" rtlCol="0">
            <a:noAutofit/>
          </a:bodyPr>
          <a:lstStyle/>
          <a:p>
            <a:pPr>
              <a:lnSpc>
                <a:spcPct val="105000"/>
              </a:lnSpc>
            </a:pPr>
            <a:r>
              <a:rPr lang="de-DE" sz="2600" b="1" spc="0" baseline="0" dirty="0">
                <a:solidFill>
                  <a:schemeClr val="bg1"/>
                </a:solidFill>
                <a:latin typeface="+mn-lt"/>
              </a:rPr>
              <a:t>Vielen Dank für Ihre Aufmerksamkeit.</a:t>
            </a:r>
          </a:p>
        </p:txBody>
      </p:sp>
      <p:sp>
        <p:nvSpPr>
          <p:cNvPr id="26" name="Bildplatzhalter 25">
            <a:extLst>
              <a:ext uri="{FF2B5EF4-FFF2-40B4-BE49-F238E27FC236}">
                <a16:creationId xmlns:a16="http://schemas.microsoft.com/office/drawing/2014/main" id="{7584C6F7-3D52-EF06-D547-8163F0B0071A}"/>
              </a:ext>
            </a:extLst>
          </p:cNvPr>
          <p:cNvSpPr>
            <a:spLocks noGrp="1"/>
          </p:cNvSpPr>
          <p:nvPr>
            <p:ph type="pic" sz="quarter" idx="17" hasCustomPrompt="1"/>
          </p:nvPr>
        </p:nvSpPr>
        <p:spPr>
          <a:xfrm>
            <a:off x="550863" y="1268413"/>
            <a:ext cx="1728787" cy="2047875"/>
          </a:xfrm>
        </p:spPr>
        <p:txBody>
          <a:bodyPr anchor="ctr"/>
          <a:lstStyle>
            <a:lvl1pPr algn="ctr">
              <a:defRPr>
                <a:solidFill>
                  <a:schemeClr val="accent1"/>
                </a:solidFill>
              </a:defRPr>
            </a:lvl1pPr>
          </a:lstStyle>
          <a:p>
            <a:r>
              <a:rPr lang="de-DE" dirty="0"/>
              <a:t>Bild einfügen</a:t>
            </a:r>
          </a:p>
        </p:txBody>
      </p:sp>
      <p:sp>
        <p:nvSpPr>
          <p:cNvPr id="27" name="Bildplatzhalter 25">
            <a:extLst>
              <a:ext uri="{FF2B5EF4-FFF2-40B4-BE49-F238E27FC236}">
                <a16:creationId xmlns:a16="http://schemas.microsoft.com/office/drawing/2014/main" id="{4F9E2B85-4346-4A1E-7ACD-1F63A4CD07F2}"/>
              </a:ext>
            </a:extLst>
          </p:cNvPr>
          <p:cNvSpPr>
            <a:spLocks noGrp="1"/>
          </p:cNvSpPr>
          <p:nvPr>
            <p:ph type="pic" sz="quarter" idx="18" hasCustomPrompt="1"/>
          </p:nvPr>
        </p:nvSpPr>
        <p:spPr>
          <a:xfrm>
            <a:off x="2425685" y="1268413"/>
            <a:ext cx="1728787" cy="2047875"/>
          </a:xfrm>
        </p:spPr>
        <p:txBody>
          <a:bodyPr anchor="ctr"/>
          <a:lstStyle>
            <a:lvl1pPr algn="ctr">
              <a:defRPr>
                <a:solidFill>
                  <a:schemeClr val="accent1"/>
                </a:solidFill>
              </a:defRPr>
            </a:lvl1pPr>
          </a:lstStyle>
          <a:p>
            <a:r>
              <a:rPr lang="de-DE" dirty="0"/>
              <a:t>Bild einfügen</a:t>
            </a:r>
          </a:p>
        </p:txBody>
      </p:sp>
      <p:sp>
        <p:nvSpPr>
          <p:cNvPr id="28" name="Bildplatzhalter 25">
            <a:extLst>
              <a:ext uri="{FF2B5EF4-FFF2-40B4-BE49-F238E27FC236}">
                <a16:creationId xmlns:a16="http://schemas.microsoft.com/office/drawing/2014/main" id="{40740059-6750-B407-BB25-6E2DD7CE62D5}"/>
              </a:ext>
            </a:extLst>
          </p:cNvPr>
          <p:cNvSpPr>
            <a:spLocks noGrp="1"/>
          </p:cNvSpPr>
          <p:nvPr>
            <p:ph type="pic" sz="quarter" idx="19" hasCustomPrompt="1"/>
          </p:nvPr>
        </p:nvSpPr>
        <p:spPr>
          <a:xfrm>
            <a:off x="4295776" y="1268413"/>
            <a:ext cx="1728787" cy="2047875"/>
          </a:xfrm>
        </p:spPr>
        <p:txBody>
          <a:bodyPr anchor="ctr"/>
          <a:lstStyle>
            <a:lvl1pPr algn="ctr">
              <a:defRPr>
                <a:solidFill>
                  <a:schemeClr val="accent1"/>
                </a:solidFill>
              </a:defRPr>
            </a:lvl1pPr>
          </a:lstStyle>
          <a:p>
            <a:r>
              <a:rPr lang="de-DE" dirty="0"/>
              <a:t>Bild einfügen</a:t>
            </a:r>
          </a:p>
        </p:txBody>
      </p:sp>
      <p:sp>
        <p:nvSpPr>
          <p:cNvPr id="29" name="Bildplatzhalter 25">
            <a:extLst>
              <a:ext uri="{FF2B5EF4-FFF2-40B4-BE49-F238E27FC236}">
                <a16:creationId xmlns:a16="http://schemas.microsoft.com/office/drawing/2014/main" id="{082FFA37-D9AF-323D-4910-1D9091110403}"/>
              </a:ext>
            </a:extLst>
          </p:cNvPr>
          <p:cNvSpPr>
            <a:spLocks noGrp="1"/>
          </p:cNvSpPr>
          <p:nvPr>
            <p:ph type="pic" sz="quarter" idx="20" hasCustomPrompt="1"/>
          </p:nvPr>
        </p:nvSpPr>
        <p:spPr>
          <a:xfrm>
            <a:off x="6167802" y="1268413"/>
            <a:ext cx="1728787" cy="2047875"/>
          </a:xfrm>
        </p:spPr>
        <p:txBody>
          <a:bodyPr anchor="ctr"/>
          <a:lstStyle>
            <a:lvl1pPr algn="ctr">
              <a:defRPr>
                <a:solidFill>
                  <a:schemeClr val="accent1"/>
                </a:solidFill>
              </a:defRPr>
            </a:lvl1pPr>
          </a:lstStyle>
          <a:p>
            <a:r>
              <a:rPr lang="de-DE" dirty="0"/>
              <a:t>Bild einfügen</a:t>
            </a:r>
          </a:p>
        </p:txBody>
      </p:sp>
      <p:sp>
        <p:nvSpPr>
          <p:cNvPr id="31" name="Textplatzhalter 30">
            <a:extLst>
              <a:ext uri="{FF2B5EF4-FFF2-40B4-BE49-F238E27FC236}">
                <a16:creationId xmlns:a16="http://schemas.microsoft.com/office/drawing/2014/main" id="{E306EA32-9C87-9CF6-4FDB-9B10B7673FB3}"/>
              </a:ext>
            </a:extLst>
          </p:cNvPr>
          <p:cNvSpPr>
            <a:spLocks noGrp="1"/>
          </p:cNvSpPr>
          <p:nvPr>
            <p:ph type="body" sz="quarter" idx="21" hasCustomPrompt="1"/>
          </p:nvPr>
        </p:nvSpPr>
        <p:spPr>
          <a:xfrm>
            <a:off x="550863" y="3433876"/>
            <a:ext cx="1728787" cy="1363549"/>
          </a:xfrm>
        </p:spPr>
        <p:txBody>
          <a:bodyPr/>
          <a:lstStyle>
            <a:lvl1pPr>
              <a:lnSpc>
                <a:spcPct val="130000"/>
              </a:lnSpc>
              <a:spcAft>
                <a:spcPts val="0"/>
              </a:spcAft>
              <a:defRPr sz="12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pPr lvl="0"/>
            <a:r>
              <a:rPr lang="de-DE" dirty="0"/>
              <a:t>Maria Musterfrau</a:t>
            </a:r>
          </a:p>
          <a:p>
            <a:pPr lvl="0"/>
            <a:r>
              <a:rPr lang="de-DE" dirty="0"/>
              <a:t>Referat</a:t>
            </a:r>
          </a:p>
          <a:p>
            <a:pPr lvl="0"/>
            <a:r>
              <a:rPr lang="de-DE" dirty="0"/>
              <a:t>+49 261 1360-0000</a:t>
            </a:r>
          </a:p>
          <a:p>
            <a:pPr lvl="0"/>
            <a:r>
              <a:rPr lang="de-DE" dirty="0"/>
              <a:t>musterfrau@bafg.de</a:t>
            </a:r>
          </a:p>
        </p:txBody>
      </p:sp>
      <p:sp>
        <p:nvSpPr>
          <p:cNvPr id="32" name="Textplatzhalter 30">
            <a:extLst>
              <a:ext uri="{FF2B5EF4-FFF2-40B4-BE49-F238E27FC236}">
                <a16:creationId xmlns:a16="http://schemas.microsoft.com/office/drawing/2014/main" id="{C8FAED93-80D2-FB88-B77F-9C9CA8F51BF3}"/>
              </a:ext>
            </a:extLst>
          </p:cNvPr>
          <p:cNvSpPr>
            <a:spLocks noGrp="1"/>
          </p:cNvSpPr>
          <p:nvPr>
            <p:ph type="body" sz="quarter" idx="22" hasCustomPrompt="1"/>
          </p:nvPr>
        </p:nvSpPr>
        <p:spPr>
          <a:xfrm>
            <a:off x="2424113" y="3433876"/>
            <a:ext cx="1728787" cy="1363549"/>
          </a:xfrm>
        </p:spPr>
        <p:txBody>
          <a:bodyPr/>
          <a:lstStyle>
            <a:lvl1pPr>
              <a:lnSpc>
                <a:spcPct val="130000"/>
              </a:lnSpc>
              <a:spcAft>
                <a:spcPts val="0"/>
              </a:spcAft>
              <a:defRPr sz="12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pPr lvl="0"/>
            <a:r>
              <a:rPr lang="de-DE" dirty="0"/>
              <a:t>Maria Musterfrau</a:t>
            </a:r>
          </a:p>
          <a:p>
            <a:pPr lvl="0"/>
            <a:r>
              <a:rPr lang="de-DE" dirty="0"/>
              <a:t>Referat</a:t>
            </a:r>
          </a:p>
          <a:p>
            <a:pPr lvl="0"/>
            <a:r>
              <a:rPr lang="de-DE" dirty="0"/>
              <a:t>+49 261 1360-0000</a:t>
            </a:r>
          </a:p>
          <a:p>
            <a:pPr lvl="0"/>
            <a:r>
              <a:rPr lang="de-DE" dirty="0"/>
              <a:t>musterfrau@bafg.de</a:t>
            </a:r>
          </a:p>
        </p:txBody>
      </p:sp>
      <p:sp>
        <p:nvSpPr>
          <p:cNvPr id="33" name="Textplatzhalter 30">
            <a:extLst>
              <a:ext uri="{FF2B5EF4-FFF2-40B4-BE49-F238E27FC236}">
                <a16:creationId xmlns:a16="http://schemas.microsoft.com/office/drawing/2014/main" id="{25F4B654-5D47-2BA5-384C-03346DDB7CB8}"/>
              </a:ext>
            </a:extLst>
          </p:cNvPr>
          <p:cNvSpPr>
            <a:spLocks noGrp="1"/>
          </p:cNvSpPr>
          <p:nvPr>
            <p:ph type="body" sz="quarter" idx="23" hasCustomPrompt="1"/>
          </p:nvPr>
        </p:nvSpPr>
        <p:spPr>
          <a:xfrm>
            <a:off x="4295775" y="3433876"/>
            <a:ext cx="1728787" cy="1363549"/>
          </a:xfrm>
        </p:spPr>
        <p:txBody>
          <a:bodyPr/>
          <a:lstStyle>
            <a:lvl1pPr>
              <a:lnSpc>
                <a:spcPct val="130000"/>
              </a:lnSpc>
              <a:spcAft>
                <a:spcPts val="0"/>
              </a:spcAft>
              <a:defRPr sz="12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pPr lvl="0"/>
            <a:r>
              <a:rPr lang="de-DE" dirty="0"/>
              <a:t>Maria Musterfrau</a:t>
            </a:r>
          </a:p>
          <a:p>
            <a:pPr lvl="0"/>
            <a:r>
              <a:rPr lang="de-DE" dirty="0"/>
              <a:t>Referat</a:t>
            </a:r>
          </a:p>
          <a:p>
            <a:pPr lvl="0"/>
            <a:r>
              <a:rPr lang="de-DE" dirty="0"/>
              <a:t>+49 261 1360-0000</a:t>
            </a:r>
          </a:p>
          <a:p>
            <a:pPr lvl="0"/>
            <a:r>
              <a:rPr lang="de-DE" dirty="0"/>
              <a:t>musterfrau@bafg.de</a:t>
            </a:r>
          </a:p>
        </p:txBody>
      </p:sp>
      <p:sp>
        <p:nvSpPr>
          <p:cNvPr id="34" name="Textplatzhalter 30">
            <a:extLst>
              <a:ext uri="{FF2B5EF4-FFF2-40B4-BE49-F238E27FC236}">
                <a16:creationId xmlns:a16="http://schemas.microsoft.com/office/drawing/2014/main" id="{EB134F49-2CA5-4E41-8DDE-25A842B2D18A}"/>
              </a:ext>
            </a:extLst>
          </p:cNvPr>
          <p:cNvSpPr>
            <a:spLocks noGrp="1"/>
          </p:cNvSpPr>
          <p:nvPr>
            <p:ph type="body" sz="quarter" idx="24" hasCustomPrompt="1"/>
          </p:nvPr>
        </p:nvSpPr>
        <p:spPr>
          <a:xfrm>
            <a:off x="6167801" y="3433876"/>
            <a:ext cx="1728787" cy="1363549"/>
          </a:xfrm>
        </p:spPr>
        <p:txBody>
          <a:bodyPr/>
          <a:lstStyle>
            <a:lvl1pPr>
              <a:lnSpc>
                <a:spcPct val="130000"/>
              </a:lnSpc>
              <a:spcAft>
                <a:spcPts val="0"/>
              </a:spcAft>
              <a:defRPr sz="12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pPr lvl="0"/>
            <a:r>
              <a:rPr lang="de-DE" dirty="0"/>
              <a:t>Maria Musterfrau</a:t>
            </a:r>
          </a:p>
          <a:p>
            <a:pPr lvl="0"/>
            <a:r>
              <a:rPr lang="de-DE" dirty="0"/>
              <a:t>Referat</a:t>
            </a:r>
          </a:p>
          <a:p>
            <a:pPr lvl="0"/>
            <a:r>
              <a:rPr lang="de-DE" dirty="0"/>
              <a:t>+49 261 1360-0000</a:t>
            </a:r>
          </a:p>
          <a:p>
            <a:pPr lvl="0"/>
            <a:r>
              <a:rPr lang="de-DE" dirty="0"/>
              <a:t>musterfrau@bafg.de</a:t>
            </a:r>
          </a:p>
        </p:txBody>
      </p:sp>
      <p:pic>
        <p:nvPicPr>
          <p:cNvPr id="3" name="Grafik 2">
            <a:extLst>
              <a:ext uri="{FF2B5EF4-FFF2-40B4-BE49-F238E27FC236}">
                <a16:creationId xmlns:a16="http://schemas.microsoft.com/office/drawing/2014/main" id="{F627B6BF-FD24-1ED2-2C65-97437A18072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928" t="25239" b="24160"/>
          <a:stretch/>
        </p:blipFill>
        <p:spPr>
          <a:xfrm>
            <a:off x="550863" y="5993262"/>
            <a:ext cx="1306436" cy="388488"/>
          </a:xfrm>
          <a:prstGeom prst="rect">
            <a:avLst/>
          </a:prstGeom>
        </p:spPr>
      </p:pic>
    </p:spTree>
    <p:extLst>
      <p:ext uri="{BB962C8B-B14F-4D97-AF65-F5344CB8AC3E}">
        <p14:creationId xmlns:p14="http://schemas.microsoft.com/office/powerpoint/2010/main" val="571903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 leer">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40BA95B-CEC9-390B-A555-140DE5AF0060}"/>
              </a:ext>
            </a:extLst>
          </p:cNvPr>
          <p:cNvSpPr/>
          <p:nvPr userDrawn="1"/>
        </p:nvSpPr>
        <p:spPr>
          <a:xfrm>
            <a:off x="0" y="5589586"/>
            <a:ext cx="12192000" cy="126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4372C9B6-CDD7-FA41-A863-E2AA2AD211DB}"/>
              </a:ext>
            </a:extLst>
          </p:cNvPr>
          <p:cNvSpPr txBox="1"/>
          <p:nvPr userDrawn="1"/>
        </p:nvSpPr>
        <p:spPr>
          <a:xfrm>
            <a:off x="2424113" y="6051954"/>
            <a:ext cx="1502819" cy="276999"/>
          </a:xfrm>
          <a:prstGeom prst="rect">
            <a:avLst/>
          </a:prstGeom>
          <a:noFill/>
        </p:spPr>
        <p:txBody>
          <a:bodyPr wrap="square" lIns="0" tIns="0" rIns="0" bIns="0" rtlCol="0">
            <a:noAutofit/>
          </a:bodyPr>
          <a:lstStyle/>
          <a:p>
            <a:pPr>
              <a:lnSpc>
                <a:spcPct val="110000"/>
              </a:lnSpc>
            </a:pPr>
            <a:r>
              <a:rPr lang="de-DE" sz="900" spc="40" baseline="0" dirty="0">
                <a:solidFill>
                  <a:schemeClr val="tx1"/>
                </a:solidFill>
              </a:rPr>
              <a:t>Bundesanstalt für Gewässerkunde</a:t>
            </a:r>
          </a:p>
        </p:txBody>
      </p:sp>
      <p:sp>
        <p:nvSpPr>
          <p:cNvPr id="10" name="Textfeld 9">
            <a:extLst>
              <a:ext uri="{FF2B5EF4-FFF2-40B4-BE49-F238E27FC236}">
                <a16:creationId xmlns:a16="http://schemas.microsoft.com/office/drawing/2014/main" id="{DF40DD3E-D8EC-972B-0EAF-B91BE94212F7}"/>
              </a:ext>
            </a:extLst>
          </p:cNvPr>
          <p:cNvSpPr txBox="1"/>
          <p:nvPr userDrawn="1"/>
        </p:nvSpPr>
        <p:spPr>
          <a:xfrm>
            <a:off x="6170608" y="6051954"/>
            <a:ext cx="1502819" cy="276999"/>
          </a:xfrm>
          <a:prstGeom prst="rect">
            <a:avLst/>
          </a:prstGeom>
          <a:noFill/>
        </p:spPr>
        <p:txBody>
          <a:bodyPr wrap="square" lIns="0" tIns="0" rIns="0" bIns="0" rtlCol="0">
            <a:noAutofit/>
          </a:bodyPr>
          <a:lstStyle/>
          <a:p>
            <a:pPr>
              <a:lnSpc>
                <a:spcPct val="110000"/>
              </a:lnSpc>
            </a:pPr>
            <a:r>
              <a:rPr lang="de-DE" sz="900" spc="40" baseline="0" dirty="0">
                <a:solidFill>
                  <a:schemeClr val="tx1"/>
                </a:solidFill>
              </a:rPr>
              <a:t>bafg.de</a:t>
            </a:r>
          </a:p>
        </p:txBody>
      </p:sp>
      <p:sp>
        <p:nvSpPr>
          <p:cNvPr id="15" name="Textfeld 14">
            <a:extLst>
              <a:ext uri="{FF2B5EF4-FFF2-40B4-BE49-F238E27FC236}">
                <a16:creationId xmlns:a16="http://schemas.microsoft.com/office/drawing/2014/main" id="{0D8DC766-E0FA-E486-28DA-2FEE856ABA92}"/>
              </a:ext>
            </a:extLst>
          </p:cNvPr>
          <p:cNvSpPr txBox="1"/>
          <p:nvPr userDrawn="1"/>
        </p:nvSpPr>
        <p:spPr>
          <a:xfrm>
            <a:off x="4295775" y="6051954"/>
            <a:ext cx="1502819" cy="276999"/>
          </a:xfrm>
          <a:prstGeom prst="rect">
            <a:avLst/>
          </a:prstGeom>
          <a:noFill/>
        </p:spPr>
        <p:txBody>
          <a:bodyPr wrap="square" lIns="0" tIns="0" rIns="0" bIns="0" rtlCol="0">
            <a:noAutofit/>
          </a:bodyPr>
          <a:lstStyle/>
          <a:p>
            <a:pPr>
              <a:lnSpc>
                <a:spcPct val="110000"/>
              </a:lnSpc>
            </a:pPr>
            <a:r>
              <a:rPr lang="de-DE" sz="900" spc="40" baseline="0" dirty="0">
                <a:solidFill>
                  <a:schemeClr val="tx1"/>
                </a:solidFill>
              </a:rPr>
              <a:t>Am Mainzer Tor 1</a:t>
            </a:r>
          </a:p>
          <a:p>
            <a:pPr>
              <a:lnSpc>
                <a:spcPct val="110000"/>
              </a:lnSpc>
            </a:pPr>
            <a:r>
              <a:rPr lang="de-DE" sz="900" spc="40" baseline="0" dirty="0">
                <a:solidFill>
                  <a:schemeClr val="tx1"/>
                </a:solidFill>
              </a:rPr>
              <a:t>56068 Koblenz</a:t>
            </a:r>
          </a:p>
        </p:txBody>
      </p:sp>
      <p:sp>
        <p:nvSpPr>
          <p:cNvPr id="23" name="Textfeld 22">
            <a:extLst>
              <a:ext uri="{FF2B5EF4-FFF2-40B4-BE49-F238E27FC236}">
                <a16:creationId xmlns:a16="http://schemas.microsoft.com/office/drawing/2014/main" id="{4FD8383A-B5BE-C6EB-75D4-89AAE8DED077}"/>
              </a:ext>
            </a:extLst>
          </p:cNvPr>
          <p:cNvSpPr txBox="1"/>
          <p:nvPr userDrawn="1"/>
        </p:nvSpPr>
        <p:spPr>
          <a:xfrm>
            <a:off x="554002" y="628869"/>
            <a:ext cx="7342223" cy="330576"/>
          </a:xfrm>
          <a:prstGeom prst="rect">
            <a:avLst/>
          </a:prstGeom>
          <a:noFill/>
        </p:spPr>
        <p:txBody>
          <a:bodyPr wrap="square" lIns="0" tIns="0" rIns="0" bIns="0" rtlCol="0">
            <a:noAutofit/>
          </a:bodyPr>
          <a:lstStyle/>
          <a:p>
            <a:pPr>
              <a:lnSpc>
                <a:spcPct val="105000"/>
              </a:lnSpc>
            </a:pPr>
            <a:r>
              <a:rPr lang="de-DE" sz="2600" b="1" spc="0" baseline="0" dirty="0" err="1">
                <a:solidFill>
                  <a:schemeClr val="bg1"/>
                </a:solidFill>
                <a:latin typeface="+mn-lt"/>
              </a:rPr>
              <a:t>Lorem</a:t>
            </a:r>
            <a:r>
              <a:rPr lang="de-DE" sz="2600" b="1" spc="0" baseline="0" dirty="0">
                <a:solidFill>
                  <a:schemeClr val="bg1"/>
                </a:solidFill>
                <a:latin typeface="+mn-lt"/>
              </a:rPr>
              <a:t> </a:t>
            </a:r>
            <a:r>
              <a:rPr lang="de-DE" sz="2600" b="1" spc="0" baseline="0" dirty="0" err="1">
                <a:solidFill>
                  <a:schemeClr val="bg1"/>
                </a:solidFill>
                <a:latin typeface="+mn-lt"/>
              </a:rPr>
              <a:t>ipsum</a:t>
            </a:r>
            <a:r>
              <a:rPr lang="de-DE" sz="2600" b="1" spc="0" baseline="0" dirty="0">
                <a:solidFill>
                  <a:schemeClr val="bg1"/>
                </a:solidFill>
                <a:latin typeface="+mn-lt"/>
              </a:rPr>
              <a:t> </a:t>
            </a:r>
            <a:r>
              <a:rPr lang="de-DE" sz="2600" b="1" spc="0" baseline="0" dirty="0" err="1">
                <a:solidFill>
                  <a:schemeClr val="bg1"/>
                </a:solidFill>
                <a:latin typeface="+mn-lt"/>
              </a:rPr>
              <a:t>dolor</a:t>
            </a:r>
            <a:r>
              <a:rPr lang="de-DE" sz="2600" b="1" spc="0" baseline="0" dirty="0">
                <a:solidFill>
                  <a:schemeClr val="bg1"/>
                </a:solidFill>
                <a:latin typeface="+mn-lt"/>
              </a:rPr>
              <a:t> </a:t>
            </a:r>
            <a:r>
              <a:rPr lang="de-DE" sz="2600" b="1" spc="0" baseline="0" dirty="0" err="1">
                <a:solidFill>
                  <a:schemeClr val="bg1"/>
                </a:solidFill>
                <a:latin typeface="+mn-lt"/>
              </a:rPr>
              <a:t>sit</a:t>
            </a:r>
            <a:r>
              <a:rPr lang="de-DE" sz="2600" b="1" spc="0" baseline="0" dirty="0">
                <a:solidFill>
                  <a:schemeClr val="bg1"/>
                </a:solidFill>
                <a:latin typeface="+mn-lt"/>
              </a:rPr>
              <a:t> </a:t>
            </a:r>
            <a:r>
              <a:rPr lang="de-DE" sz="2600" b="1" spc="0" baseline="0" dirty="0" err="1">
                <a:solidFill>
                  <a:schemeClr val="bg1"/>
                </a:solidFill>
                <a:latin typeface="+mn-lt"/>
              </a:rPr>
              <a:t>amet</a:t>
            </a:r>
            <a:r>
              <a:rPr lang="de-DE" sz="2600" b="1" spc="0" baseline="0" dirty="0">
                <a:solidFill>
                  <a:schemeClr val="bg1"/>
                </a:solidFill>
                <a:latin typeface="+mn-lt"/>
              </a:rPr>
              <a:t>.</a:t>
            </a:r>
          </a:p>
        </p:txBody>
      </p:sp>
      <p:pic>
        <p:nvPicPr>
          <p:cNvPr id="3" name="Grafik 2">
            <a:extLst>
              <a:ext uri="{FF2B5EF4-FFF2-40B4-BE49-F238E27FC236}">
                <a16:creationId xmlns:a16="http://schemas.microsoft.com/office/drawing/2014/main" id="{F627B6BF-FD24-1ED2-2C65-97437A18072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928" t="25239" b="24160"/>
          <a:stretch/>
        </p:blipFill>
        <p:spPr>
          <a:xfrm>
            <a:off x="550863" y="5993262"/>
            <a:ext cx="1306436" cy="388488"/>
          </a:xfrm>
          <a:prstGeom prst="rect">
            <a:avLst/>
          </a:prstGeom>
        </p:spPr>
      </p:pic>
    </p:spTree>
    <p:extLst>
      <p:ext uri="{BB962C8B-B14F-4D97-AF65-F5344CB8AC3E}">
        <p14:creationId xmlns:p14="http://schemas.microsoft.com/office/powerpoint/2010/main" val="3985742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79748" y="275070"/>
            <a:ext cx="8147054" cy="1142040"/>
          </a:xfrm>
          <a:prstGeom prst="rect">
            <a:avLst/>
          </a:prstGeom>
        </p:spPr>
        <p:txBody>
          <a:bodyPr lIns="91372" tIns="45688" rIns="91372" bIns="45688"/>
          <a:lstStyle>
            <a:lvl1pPr algn="l">
              <a:defRPr sz="3629">
                <a:latin typeface="+mj-lt"/>
                <a:cs typeface="Arial" panose="020B0604020202020204" pitchFamily="34" charset="0"/>
              </a:defRPr>
            </a:lvl1pPr>
          </a:lstStyle>
          <a:p>
            <a:r>
              <a:rPr lang="de-DE"/>
              <a:t>Titelmasterformat durch Klicken bearbeiten</a:t>
            </a:r>
          </a:p>
        </p:txBody>
      </p:sp>
      <p:sp>
        <p:nvSpPr>
          <p:cNvPr id="3" name="Inhaltsplatzhalter 2"/>
          <p:cNvSpPr>
            <a:spLocks noGrp="1"/>
          </p:cNvSpPr>
          <p:nvPr>
            <p:ph idx="1" hasCustomPrompt="1"/>
          </p:nvPr>
        </p:nvSpPr>
        <p:spPr>
          <a:xfrm>
            <a:off x="1485851" y="1600006"/>
            <a:ext cx="9123634" cy="4995145"/>
          </a:xfrm>
          <a:prstGeom prst="rect">
            <a:avLst/>
          </a:prstGeom>
        </p:spPr>
        <p:txBody>
          <a:bodyPr lIns="91372" tIns="45688" rIns="91372" bIns="45688"/>
          <a:lstStyle>
            <a:lvl1pPr marL="0" indent="0">
              <a:buNone/>
              <a:defRPr>
                <a:latin typeface="+mn-lt"/>
                <a:cs typeface="Arial" panose="020B0604020202020204" pitchFamily="34" charset="0"/>
              </a:defRPr>
            </a:lvl1pPr>
            <a:lvl2pPr marL="414465" indent="0">
              <a:buNone/>
              <a:defRPr>
                <a:latin typeface="+mn-lt"/>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buNone/>
            </a:pPr>
            <a:r>
              <a:rPr lang="de-DE"/>
              <a:t>Die Schriftgröße kann hier frei gewählt werden. Allerdings: Weniger (Text) ist mehr!!!! Weniger als 14pt ist kritisch</a:t>
            </a:r>
          </a:p>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35071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g374688ac7b7_0_184"/>
          <p:cNvSpPr txBox="1">
            <a:spLocks noGrp="1"/>
          </p:cNvSpPr>
          <p:nvPr>
            <p:ph type="title"/>
          </p:nvPr>
        </p:nvSpPr>
        <p:spPr>
          <a:xfrm>
            <a:off x="1435324" y="64947"/>
            <a:ext cx="9833200" cy="818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g374688ac7b7_0_184"/>
          <p:cNvSpPr txBox="1">
            <a:spLocks noGrp="1"/>
          </p:cNvSpPr>
          <p:nvPr>
            <p:ph type="body" idx="1"/>
          </p:nvPr>
        </p:nvSpPr>
        <p:spPr>
          <a:xfrm>
            <a:off x="838200" y="142136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o"/>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9" name="Google Shape;59;g374688ac7b7_0_184"/>
          <p:cNvSpPr txBox="1">
            <a:spLocks noGrp="1"/>
          </p:cNvSpPr>
          <p:nvPr>
            <p:ph type="body" idx="2"/>
          </p:nvPr>
        </p:nvSpPr>
        <p:spPr>
          <a:xfrm>
            <a:off x="6172200" y="142136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o"/>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0" name="Google Shape;60;g374688ac7b7_0_18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61" name="Google Shape;61;g374688ac7b7_0_18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62" name="Google Shape;62;g374688ac7b7_0_18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fld id="{00000000-1234-1234-1234-123412341234}" type="slidenum">
              <a:rPr lang="en" smtClean="0"/>
              <a:pPr/>
              <a:t>‹Nr.›</a:t>
            </a:fld>
            <a:endParaRPr lang="en"/>
          </a:p>
        </p:txBody>
      </p:sp>
    </p:spTree>
    <p:extLst>
      <p:ext uri="{BB962C8B-B14F-4D97-AF65-F5344CB8AC3E}">
        <p14:creationId xmlns:p14="http://schemas.microsoft.com/office/powerpoint/2010/main" val="2645861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22061-07F5-47A8-B886-0E3C5A5C0DAF}" type="datetime1">
              <a:rPr lang="de-DE" smtClean="0"/>
              <a:t>15.09.2025</a:t>
            </a:fld>
            <a:endParaRPr lang="en-US"/>
          </a:p>
        </p:txBody>
      </p:sp>
      <p:sp>
        <p:nvSpPr>
          <p:cNvPr id="3" name="Footer Placeholder 2"/>
          <p:cNvSpPr>
            <a:spLocks noGrp="1"/>
          </p:cNvSpPr>
          <p:nvPr>
            <p:ph type="ftr" sz="quarter" idx="11"/>
          </p:nvPr>
        </p:nvSpPr>
        <p:spPr/>
        <p:txBody>
          <a:bodyPr/>
          <a:lstStyle/>
          <a:p>
            <a:r>
              <a:rPr lang="de-DE"/>
              <a:t>BfG-Intern Maßnahme 3.2 UNEP GEMS/Water</a:t>
            </a: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13233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FAD9BC-CD50-44D1-8CC9-E3128EA5C106}" type="datetime1">
              <a:rPr lang="de-DE" smtClean="0"/>
              <a:t>15.09.2025</a:t>
            </a:fld>
            <a:endParaRPr lang="en-US"/>
          </a:p>
        </p:txBody>
      </p:sp>
      <p:sp>
        <p:nvSpPr>
          <p:cNvPr id="4" name="Footer Placeholder 3"/>
          <p:cNvSpPr>
            <a:spLocks noGrp="1"/>
          </p:cNvSpPr>
          <p:nvPr>
            <p:ph type="ftr" sz="quarter" idx="11"/>
          </p:nvPr>
        </p:nvSpPr>
        <p:spPr/>
        <p:txBody>
          <a:bodyPr/>
          <a:lstStyle/>
          <a:p>
            <a:r>
              <a:rPr lang="de-DE"/>
              <a:t>BfG-Intern Maßnahme 3.2 UNEP GEMS/Water</a:t>
            </a:r>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4125138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
        <p:nvSpPr>
          <p:cNvPr id="12" name="Google Shape;12;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‹Nr.›</a:t>
            </a:fld>
            <a:endParaRPr lang="en-US"/>
          </a:p>
        </p:txBody>
      </p:sp>
    </p:spTree>
    <p:extLst>
      <p:ext uri="{BB962C8B-B14F-4D97-AF65-F5344CB8AC3E}">
        <p14:creationId xmlns:p14="http://schemas.microsoft.com/office/powerpoint/2010/main" val="178081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o. Kapitelnum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CE9C3C5-4578-D3DD-C6B2-31807DC7BE2F}"/>
              </a:ext>
            </a:extLst>
          </p:cNvPr>
          <p:cNvSpPr txBox="1"/>
          <p:nvPr userDrawn="1"/>
        </p:nvSpPr>
        <p:spPr>
          <a:xfrm>
            <a:off x="550863" y="476250"/>
            <a:ext cx="11090275" cy="254379"/>
          </a:xfrm>
          <a:prstGeom prst="rect">
            <a:avLst/>
          </a:prstGeom>
          <a:noFill/>
        </p:spPr>
        <p:txBody>
          <a:bodyPr wrap="square" lIns="0" tIns="0" rIns="0" bIns="0" rtlCol="0" anchor="b" anchorCtr="0">
            <a:noAutofit/>
          </a:bodyPr>
          <a:lstStyle/>
          <a:p>
            <a:r>
              <a:rPr lang="de-DE" sz="1200" dirty="0">
                <a:latin typeface="+mj-lt"/>
              </a:rPr>
              <a:t>Index</a:t>
            </a:r>
          </a:p>
        </p:txBody>
      </p:sp>
      <p:sp>
        <p:nvSpPr>
          <p:cNvPr id="8" name="Textplatzhalter 7">
            <a:extLst>
              <a:ext uri="{FF2B5EF4-FFF2-40B4-BE49-F238E27FC236}">
                <a16:creationId xmlns:a16="http://schemas.microsoft.com/office/drawing/2014/main" id="{6A41547D-5CF2-BE6D-0F1A-6AB614AFD87D}"/>
              </a:ext>
            </a:extLst>
          </p:cNvPr>
          <p:cNvSpPr>
            <a:spLocks noGrp="1"/>
          </p:cNvSpPr>
          <p:nvPr>
            <p:ph type="body" sz="quarter" idx="11" hasCustomPrompt="1"/>
          </p:nvPr>
        </p:nvSpPr>
        <p:spPr>
          <a:xfrm>
            <a:off x="553244" y="1216028"/>
            <a:ext cx="4679156" cy="4518022"/>
          </a:xfrm>
        </p:spPr>
        <p:txBody>
          <a:bodyPr wrap="square" numCol="1" spcCol="504000"/>
          <a:lstStyle>
            <a:lvl1pPr marL="0" indent="0">
              <a:spcAft>
                <a:spcPts val="750"/>
              </a:spcAft>
              <a:buNone/>
              <a:tabLst>
                <a:tab pos="4428000" algn="l"/>
              </a:tabLst>
              <a:defRPr>
                <a:solidFill>
                  <a:schemeClr val="tx1"/>
                </a:solidFill>
              </a:defRPr>
            </a:lvl1pPr>
            <a:lvl2pPr marL="358775" indent="-179388">
              <a:spcBef>
                <a:spcPts val="0"/>
              </a:spcBef>
              <a:spcAft>
                <a:spcPts val="750"/>
              </a:spcAft>
              <a:buFont typeface="Symbol" panose="05050102010706020507" pitchFamily="18" charset="2"/>
              <a:buChar char="-"/>
              <a:tabLst>
                <a:tab pos="4428000" algn="l"/>
              </a:tabLst>
              <a:defRPr>
                <a:solidFill>
                  <a:schemeClr val="tx1"/>
                </a:solidFill>
              </a:defRPr>
            </a:lvl2pPr>
          </a:lstStyle>
          <a:p>
            <a:pPr lvl="0"/>
            <a:r>
              <a:rPr lang="da-DK" dirty="0"/>
              <a:t>Lorem ipsum dolor sit amet</a:t>
            </a:r>
            <a:r>
              <a:rPr lang="de-DE" dirty="0"/>
              <a:t>	0</a:t>
            </a:r>
          </a:p>
          <a:p>
            <a:pPr lvl="0"/>
            <a:r>
              <a:rPr lang="da-DK" dirty="0"/>
              <a:t>Lorem ipsum dolor sit amet	0</a:t>
            </a:r>
            <a:endParaRPr lang="de-DE" dirty="0"/>
          </a:p>
          <a:p>
            <a:pPr lvl="0"/>
            <a:r>
              <a:rPr lang="da-DK" dirty="0"/>
              <a:t>Lorem ipsum dolor sit amet</a:t>
            </a:r>
            <a:r>
              <a:rPr lang="de-DE" dirty="0"/>
              <a:t>	0</a:t>
            </a:r>
          </a:p>
          <a:p>
            <a:pPr lvl="0"/>
            <a:r>
              <a:rPr lang="da-DK" dirty="0"/>
              <a:t>Lorem ipsum dolor sit amet</a:t>
            </a:r>
            <a:r>
              <a:rPr lang="de-DE" dirty="0"/>
              <a:t>	0</a:t>
            </a:r>
          </a:p>
          <a:p>
            <a:pPr lvl="0"/>
            <a:r>
              <a:rPr lang="da-DK" dirty="0"/>
              <a:t>Ergebnisse dolor sit amet</a:t>
            </a:r>
            <a:r>
              <a:rPr lang="de-DE" dirty="0"/>
              <a:t>	0</a:t>
            </a:r>
          </a:p>
          <a:p>
            <a:pPr lvl="1"/>
            <a:r>
              <a:rPr lang="de-DE" dirty="0"/>
              <a:t>Ebene 1	0</a:t>
            </a:r>
          </a:p>
          <a:p>
            <a:pPr lvl="1"/>
            <a:r>
              <a:rPr lang="de-DE" dirty="0"/>
              <a:t>Ebene 1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1"/>
            <a:r>
              <a:rPr lang="de-DE" dirty="0"/>
              <a:t>Ebene 1	0</a:t>
            </a:r>
          </a:p>
          <a:p>
            <a:pPr lvl="1"/>
            <a:r>
              <a:rPr lang="de-DE" dirty="0"/>
              <a:t>Ebene 1	0</a:t>
            </a:r>
          </a:p>
        </p:txBody>
      </p:sp>
      <p:sp>
        <p:nvSpPr>
          <p:cNvPr id="3" name="Textplatzhalter 7">
            <a:extLst>
              <a:ext uri="{FF2B5EF4-FFF2-40B4-BE49-F238E27FC236}">
                <a16:creationId xmlns:a16="http://schemas.microsoft.com/office/drawing/2014/main" id="{86389529-EBD8-1476-5EAD-4C47F771BD39}"/>
              </a:ext>
            </a:extLst>
          </p:cNvPr>
          <p:cNvSpPr>
            <a:spLocks noGrp="1"/>
          </p:cNvSpPr>
          <p:nvPr>
            <p:ph type="body" sz="quarter" idx="12" hasCustomPrompt="1"/>
          </p:nvPr>
        </p:nvSpPr>
        <p:spPr>
          <a:xfrm>
            <a:off x="6169819" y="1216028"/>
            <a:ext cx="4679156" cy="4518022"/>
          </a:xfrm>
        </p:spPr>
        <p:txBody>
          <a:bodyPr wrap="square" numCol="1" spcCol="504000"/>
          <a:lstStyle>
            <a:lvl1pPr marL="0" indent="0">
              <a:spcAft>
                <a:spcPts val="750"/>
              </a:spcAft>
              <a:buNone/>
              <a:tabLst>
                <a:tab pos="4428000" algn="l"/>
              </a:tabLst>
              <a:defRPr>
                <a:solidFill>
                  <a:schemeClr val="tx1"/>
                </a:solidFill>
              </a:defRPr>
            </a:lvl1pPr>
            <a:lvl2pPr marL="358775" indent="-179388">
              <a:spcBef>
                <a:spcPts val="0"/>
              </a:spcBef>
              <a:spcAft>
                <a:spcPts val="750"/>
              </a:spcAft>
              <a:buFont typeface="Symbol" panose="05050102010706020507" pitchFamily="18" charset="2"/>
              <a:buChar char="-"/>
              <a:tabLst>
                <a:tab pos="4428000" algn="l"/>
              </a:tabLst>
              <a:defRPr>
                <a:solidFill>
                  <a:schemeClr val="tx1"/>
                </a:solidFill>
              </a:defRPr>
            </a:lvl2pPr>
          </a:lstStyle>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0"/>
            <a:r>
              <a:rPr lang="da-DK" dirty="0"/>
              <a:t>Ergebnisse dolor sit amet</a:t>
            </a:r>
            <a:r>
              <a:rPr lang="de-DE" dirty="0"/>
              <a:t>	0</a:t>
            </a:r>
          </a:p>
          <a:p>
            <a:pPr lvl="1"/>
            <a:r>
              <a:rPr lang="de-DE" dirty="0"/>
              <a:t>Ebene 1	0</a:t>
            </a:r>
          </a:p>
          <a:p>
            <a:pPr lvl="1"/>
            <a:r>
              <a:rPr lang="de-DE" dirty="0"/>
              <a:t>Ebene 1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1"/>
            <a:r>
              <a:rPr lang="de-DE" dirty="0"/>
              <a:t>Ebene 1	0</a:t>
            </a:r>
          </a:p>
          <a:p>
            <a:pPr lvl="1"/>
            <a:r>
              <a:rPr lang="de-DE" dirty="0"/>
              <a:t>Ebene 1	0</a:t>
            </a:r>
          </a:p>
        </p:txBody>
      </p:sp>
    </p:spTree>
    <p:extLst>
      <p:ext uri="{BB962C8B-B14F-4D97-AF65-F5344CB8AC3E}">
        <p14:creationId xmlns:p14="http://schemas.microsoft.com/office/powerpoint/2010/main" val="331081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m. Kapitelnum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CE9C3C5-4578-D3DD-C6B2-31807DC7BE2F}"/>
              </a:ext>
            </a:extLst>
          </p:cNvPr>
          <p:cNvSpPr txBox="1"/>
          <p:nvPr userDrawn="1"/>
        </p:nvSpPr>
        <p:spPr>
          <a:xfrm>
            <a:off x="550863" y="476250"/>
            <a:ext cx="11090275" cy="254379"/>
          </a:xfrm>
          <a:prstGeom prst="rect">
            <a:avLst/>
          </a:prstGeom>
          <a:noFill/>
        </p:spPr>
        <p:txBody>
          <a:bodyPr wrap="square" lIns="0" tIns="0" rIns="0" bIns="0" rtlCol="0" anchor="b" anchorCtr="0">
            <a:noAutofit/>
          </a:bodyPr>
          <a:lstStyle/>
          <a:p>
            <a:r>
              <a:rPr lang="de-DE" sz="1200" dirty="0">
                <a:latin typeface="+mj-lt"/>
              </a:rPr>
              <a:t>Index</a:t>
            </a:r>
          </a:p>
        </p:txBody>
      </p:sp>
      <p:sp>
        <p:nvSpPr>
          <p:cNvPr id="4" name="Textplatzhalter 7">
            <a:extLst>
              <a:ext uri="{FF2B5EF4-FFF2-40B4-BE49-F238E27FC236}">
                <a16:creationId xmlns:a16="http://schemas.microsoft.com/office/drawing/2014/main" id="{504C322D-D337-151C-31EC-6C2DAF249DBE}"/>
              </a:ext>
            </a:extLst>
          </p:cNvPr>
          <p:cNvSpPr>
            <a:spLocks noGrp="1"/>
          </p:cNvSpPr>
          <p:nvPr>
            <p:ph type="body" sz="quarter" idx="13" hasCustomPrompt="1"/>
          </p:nvPr>
        </p:nvSpPr>
        <p:spPr>
          <a:xfrm>
            <a:off x="553245" y="1216986"/>
            <a:ext cx="10696708" cy="4518022"/>
          </a:xfrm>
        </p:spPr>
        <p:txBody>
          <a:bodyPr wrap="square" numCol="2" spcCol="504000"/>
          <a:lstStyle>
            <a:lvl1pPr marL="342900" indent="-342900">
              <a:spcAft>
                <a:spcPts val="750"/>
              </a:spcAft>
              <a:buFont typeface="+mj-lt"/>
              <a:buAutoNum type="arabicPeriod"/>
              <a:tabLst>
                <a:tab pos="4428000" algn="l"/>
              </a:tabLst>
              <a:defRPr>
                <a:solidFill>
                  <a:schemeClr val="tx1"/>
                </a:solidFill>
              </a:defRPr>
            </a:lvl1pPr>
            <a:lvl2pPr marL="539750" indent="-179388">
              <a:spcBef>
                <a:spcPts val="0"/>
              </a:spcBef>
              <a:spcAft>
                <a:spcPts val="750"/>
              </a:spcAft>
              <a:buFont typeface="Symbol" panose="05050102010706020507" pitchFamily="18" charset="2"/>
              <a:buChar char="-"/>
              <a:tabLst>
                <a:tab pos="4428000" algn="l"/>
              </a:tabLst>
              <a:defRPr>
                <a:solidFill>
                  <a:schemeClr val="tx1"/>
                </a:solidFill>
              </a:defRPr>
            </a:lvl2pPr>
          </a:lstStyle>
          <a:p>
            <a:pPr lvl="0"/>
            <a:r>
              <a:rPr lang="da-DK" dirty="0"/>
              <a:t>Lorem ipsum dolor sit amet</a:t>
            </a:r>
            <a:r>
              <a:rPr lang="de-DE" dirty="0"/>
              <a:t>	0</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0"/>
            <a:r>
              <a:rPr lang="da-DK" dirty="0"/>
              <a:t>Lorem ipsum dolor sit amet</a:t>
            </a:r>
            <a:r>
              <a:rPr lang="de-DE" dirty="0"/>
              <a:t>	0</a:t>
            </a:r>
          </a:p>
          <a:p>
            <a:pPr lvl="0"/>
            <a:r>
              <a:rPr lang="da-DK" dirty="0"/>
              <a:t>Lorem ipsum dolor sit amet</a:t>
            </a:r>
            <a:r>
              <a:rPr lang="de-DE" dirty="0"/>
              <a:t>	0</a:t>
            </a:r>
          </a:p>
          <a:p>
            <a:pPr lvl="0"/>
            <a:r>
              <a:rPr lang="da-DK" dirty="0"/>
              <a:t>Ergebnisse dolor sit amet</a:t>
            </a:r>
            <a:r>
              <a:rPr lang="de-DE" dirty="0"/>
              <a:t>	0</a:t>
            </a:r>
          </a:p>
          <a:p>
            <a:pPr lvl="1"/>
            <a:r>
              <a:rPr lang="de-DE" dirty="0"/>
              <a:t>Ebene 1	0</a:t>
            </a:r>
          </a:p>
          <a:p>
            <a:pPr lvl="1"/>
            <a:r>
              <a:rPr lang="de-DE" dirty="0"/>
              <a:t>Ebene 1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0"/>
            <a:r>
              <a:rPr lang="da-DK" dirty="0"/>
              <a:t>Lorem ipsum dolor sit amet</a:t>
            </a:r>
            <a:r>
              <a:rPr lang="de-DE" dirty="0"/>
              <a:t>	0</a:t>
            </a:r>
          </a:p>
          <a:p>
            <a:pPr lvl="1"/>
            <a:r>
              <a:rPr lang="de-DE" dirty="0"/>
              <a:t>Ebene 1	0</a:t>
            </a:r>
          </a:p>
          <a:p>
            <a:pPr lvl="1"/>
            <a:r>
              <a:rPr lang="de-DE" dirty="0"/>
              <a:t>Ebene 1	0</a:t>
            </a:r>
          </a:p>
          <a:p>
            <a:pPr lvl="0"/>
            <a:r>
              <a:rPr lang="da-DK" dirty="0"/>
              <a:t>Lorem ipsum dolor sit amet	0</a:t>
            </a:r>
          </a:p>
          <a:p>
            <a:pPr lvl="0"/>
            <a:r>
              <a:rPr lang="da-DK" dirty="0"/>
              <a:t>Lorem ipsum dolor sit amet	0</a:t>
            </a:r>
          </a:p>
          <a:p>
            <a:pPr lvl="0"/>
            <a:r>
              <a:rPr lang="da-DK" dirty="0"/>
              <a:t>Lorem ipsum dolor sit amet	0</a:t>
            </a:r>
          </a:p>
          <a:p>
            <a:pPr lvl="0"/>
            <a:r>
              <a:rPr lang="da-DK" dirty="0"/>
              <a:t>Lorem ipsum dolor sit amet	0</a:t>
            </a:r>
          </a:p>
          <a:p>
            <a:pPr lvl="0"/>
            <a:r>
              <a:rPr lang="da-DK" dirty="0"/>
              <a:t>Lorem ipsum dolor sit amet	0</a:t>
            </a:r>
          </a:p>
          <a:p>
            <a:pPr lvl="1"/>
            <a:r>
              <a:rPr lang="da-DK" dirty="0"/>
              <a:t>Ebene 1	0</a:t>
            </a:r>
          </a:p>
          <a:p>
            <a:pPr lvl="1"/>
            <a:r>
              <a:rPr lang="da-DK" dirty="0"/>
              <a:t>Ebene 1	0</a:t>
            </a:r>
          </a:p>
          <a:p>
            <a:pPr lvl="0"/>
            <a:r>
              <a:rPr lang="da-DK" dirty="0"/>
              <a:t>Lorem ipsum dolor sit amet	0</a:t>
            </a:r>
          </a:p>
          <a:p>
            <a:pPr lvl="0"/>
            <a:r>
              <a:rPr lang="da-DK" dirty="0"/>
              <a:t>Lorem ipsum dolor sit amet	0</a:t>
            </a:r>
          </a:p>
          <a:p>
            <a:pPr lvl="0"/>
            <a:r>
              <a:rPr lang="da-DK" dirty="0"/>
              <a:t>Lorem ipsum dolor sit amet	0</a:t>
            </a:r>
          </a:p>
          <a:p>
            <a:pPr lvl="0"/>
            <a:r>
              <a:rPr lang="da-DK" dirty="0"/>
              <a:t>Lorem ipsum dolor sit amet	0</a:t>
            </a:r>
          </a:p>
          <a:p>
            <a:pPr lvl="1"/>
            <a:r>
              <a:rPr lang="da-DK" dirty="0"/>
              <a:t>Ebene 1	0</a:t>
            </a:r>
          </a:p>
          <a:p>
            <a:pPr lvl="1"/>
            <a:r>
              <a:rPr lang="da-DK" dirty="0"/>
              <a:t>Ebene 1	0</a:t>
            </a:r>
            <a:endParaRPr lang="de-DE" dirty="0"/>
          </a:p>
        </p:txBody>
      </p:sp>
    </p:spTree>
    <p:extLst>
      <p:ext uri="{BB962C8B-B14F-4D97-AF65-F5344CB8AC3E}">
        <p14:creationId xmlns:p14="http://schemas.microsoft.com/office/powerpoint/2010/main" val="349953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itel o. Bild">
    <p:bg>
      <p:bgPr>
        <a:solidFill>
          <a:schemeClr val="accent2"/>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39A534F-5B4A-9B8C-2DEE-7C1EF342B877}"/>
              </a:ext>
            </a:extLst>
          </p:cNvPr>
          <p:cNvSpPr/>
          <p:nvPr userDrawn="1"/>
        </p:nvSpPr>
        <p:spPr>
          <a:xfrm>
            <a:off x="0" y="5734050"/>
            <a:ext cx="12192000" cy="1123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49C3590-5988-F7DA-8F6B-3E1A6FCC8A30}"/>
              </a:ext>
            </a:extLst>
          </p:cNvPr>
          <p:cNvSpPr>
            <a:spLocks noGrp="1"/>
          </p:cNvSpPr>
          <p:nvPr>
            <p:ph type="title" hasCustomPrompt="1"/>
          </p:nvPr>
        </p:nvSpPr>
        <p:spPr/>
        <p:txBody>
          <a:bodyPr>
            <a:noAutofit/>
          </a:bodyPr>
          <a:lstStyle>
            <a:lvl1pPr>
              <a:defRPr>
                <a:latin typeface="Inter" panose="02000503000000020004" pitchFamily="50" charset="0"/>
                <a:ea typeface="Inter" panose="02000503000000020004" pitchFamily="50" charset="0"/>
                <a:cs typeface="Inter" panose="02000503000000020004" pitchFamily="50" charset="0"/>
              </a:defRPr>
            </a:lvl1pPr>
          </a:lstStyle>
          <a:p>
            <a:r>
              <a:rPr lang="de-DE" dirty="0"/>
              <a:t>Kapitel X</a:t>
            </a:r>
          </a:p>
        </p:txBody>
      </p:sp>
      <p:sp>
        <p:nvSpPr>
          <p:cNvPr id="7" name="Textplatzhalter 15">
            <a:extLst>
              <a:ext uri="{FF2B5EF4-FFF2-40B4-BE49-F238E27FC236}">
                <a16:creationId xmlns:a16="http://schemas.microsoft.com/office/drawing/2014/main" id="{513BADD6-8F4E-03DA-CCA5-B42ED392C71E}"/>
              </a:ext>
            </a:extLst>
          </p:cNvPr>
          <p:cNvSpPr>
            <a:spLocks noGrp="1"/>
          </p:cNvSpPr>
          <p:nvPr>
            <p:ph type="body" sz="quarter" idx="12" hasCustomPrompt="1"/>
          </p:nvPr>
        </p:nvSpPr>
        <p:spPr>
          <a:xfrm>
            <a:off x="554436" y="1197717"/>
            <a:ext cx="6408739" cy="1583583"/>
          </a:xfrm>
        </p:spPr>
        <p:txBody>
          <a:bodyPr lIns="0" tIns="0" rIns="0" bIns="0">
            <a:noAutofit/>
          </a:bodyPr>
          <a:lstStyle>
            <a:lvl1pPr marL="0" indent="0">
              <a:lnSpc>
                <a:spcPct val="105000"/>
              </a:lnSpc>
              <a:spcBef>
                <a:spcPts val="0"/>
              </a:spcBef>
              <a:spcAft>
                <a:spcPts val="0"/>
              </a:spcAft>
              <a:buFontTx/>
              <a:buNone/>
              <a:defRPr sz="2600" b="0" spc="0" baseline="0">
                <a:solidFill>
                  <a:schemeClr val="tx1"/>
                </a:solidFill>
                <a:latin typeface="+mj-lt"/>
              </a:defRPr>
            </a:lvl1pPr>
            <a:lvl2pPr marL="457200" indent="0">
              <a:buFontTx/>
              <a:buNone/>
              <a:defRPr>
                <a:solidFill>
                  <a:srgbClr val="FF0000"/>
                </a:solidFill>
              </a:defRPr>
            </a:lvl2pPr>
            <a:lvl3pPr marL="914400" indent="0">
              <a:buFontTx/>
              <a:buNone/>
              <a:defRPr>
                <a:solidFill>
                  <a:srgbClr val="FF0000"/>
                </a:solidFill>
              </a:defRPr>
            </a:lvl3pPr>
            <a:lvl4pPr marL="1371600" indent="0">
              <a:buFontTx/>
              <a:buNone/>
              <a:defRPr>
                <a:solidFill>
                  <a:srgbClr val="FF0000"/>
                </a:solidFill>
              </a:defRPr>
            </a:lvl4pPr>
            <a:lvl5pPr marL="1828800" indent="0">
              <a:buFontTx/>
              <a:buNone/>
              <a:defRPr>
                <a:solidFill>
                  <a:srgbClr val="FF0000"/>
                </a:solidFill>
              </a:defRPr>
            </a:lvl5pPr>
          </a:lstStyle>
          <a:p>
            <a:pPr lvl="0"/>
            <a:r>
              <a:rPr lang="fr-FR" dirty="0" err="1"/>
              <a:t>Dreizeiliger</a:t>
            </a:r>
            <a:r>
              <a:rPr lang="fr-FR" dirty="0"/>
              <a:t> </a:t>
            </a:r>
            <a:r>
              <a:rPr lang="fr-FR" dirty="0" err="1"/>
              <a:t>Kapiteltitel</a:t>
            </a:r>
            <a:r>
              <a:rPr lang="fr-FR" dirty="0"/>
              <a:t> </a:t>
            </a:r>
            <a:r>
              <a:rPr lang="de-DE" dirty="0"/>
              <a:t>‒</a:t>
            </a:r>
            <a:r>
              <a:rPr lang="fr-FR" dirty="0"/>
              <a:t> </a:t>
            </a:r>
            <a:r>
              <a:rPr lang="fr-FR" dirty="0" err="1"/>
              <a:t>ohne</a:t>
            </a:r>
            <a:r>
              <a:rPr lang="fr-FR" dirty="0"/>
              <a:t> </a:t>
            </a:r>
            <a:r>
              <a:rPr lang="fr-FR" dirty="0" err="1"/>
              <a:t>Bild</a:t>
            </a:r>
            <a:r>
              <a:rPr lang="fr-FR" dirty="0"/>
              <a:t>, </a:t>
            </a:r>
            <a:r>
              <a:rPr lang="fr-FR" dirty="0" err="1"/>
              <a:t>Hintergrundfarbe</a:t>
            </a:r>
            <a:r>
              <a:rPr lang="fr-FR" dirty="0"/>
              <a:t> </a:t>
            </a:r>
            <a:r>
              <a:rPr lang="fr-FR" dirty="0" err="1"/>
              <a:t>über</a:t>
            </a:r>
            <a:r>
              <a:rPr lang="fr-FR" dirty="0"/>
              <a:t> </a:t>
            </a:r>
            <a:r>
              <a:rPr lang="fr-FR" dirty="0" err="1"/>
              <a:t>Entwurf</a:t>
            </a:r>
            <a:r>
              <a:rPr lang="fr-FR" dirty="0"/>
              <a:t> &gt; </a:t>
            </a:r>
            <a:r>
              <a:rPr lang="fr-FR" dirty="0" err="1"/>
              <a:t>Hintergrund</a:t>
            </a:r>
            <a:r>
              <a:rPr lang="fr-FR" dirty="0"/>
              <a:t> </a:t>
            </a:r>
            <a:r>
              <a:rPr lang="fr-FR" dirty="0" err="1"/>
              <a:t>formatieren</a:t>
            </a:r>
            <a:r>
              <a:rPr lang="fr-FR" dirty="0"/>
              <a:t> </a:t>
            </a:r>
            <a:r>
              <a:rPr lang="fr-FR" dirty="0" err="1"/>
              <a:t>ändern</a:t>
            </a:r>
            <a:r>
              <a:rPr lang="fr-FR" dirty="0"/>
              <a:t>.</a:t>
            </a:r>
          </a:p>
        </p:txBody>
      </p:sp>
      <p:sp>
        <p:nvSpPr>
          <p:cNvPr id="9" name="Textplatzhalter 21">
            <a:extLst>
              <a:ext uri="{FF2B5EF4-FFF2-40B4-BE49-F238E27FC236}">
                <a16:creationId xmlns:a16="http://schemas.microsoft.com/office/drawing/2014/main" id="{BEAC747B-2BF1-A0D7-EBC1-0883EAEE3F91}"/>
              </a:ext>
            </a:extLst>
          </p:cNvPr>
          <p:cNvSpPr>
            <a:spLocks noGrp="1"/>
          </p:cNvSpPr>
          <p:nvPr>
            <p:ph type="body" sz="quarter" idx="14" hasCustomPrompt="1"/>
          </p:nvPr>
        </p:nvSpPr>
        <p:spPr>
          <a:xfrm>
            <a:off x="554436" y="3446017"/>
            <a:ext cx="6405164" cy="1219249"/>
          </a:xfrm>
        </p:spPr>
        <p:txBody>
          <a:bodyPr>
            <a:noAutofit/>
          </a:bodyPr>
          <a:lstStyle>
            <a:lvl1pPr marL="0" indent="0">
              <a:lnSpc>
                <a:spcPct val="114000"/>
              </a:lnSpc>
              <a:spcBef>
                <a:spcPts val="0"/>
              </a:spcBef>
              <a:spcAft>
                <a:spcPts val="0"/>
              </a:spcAft>
              <a:buFontTx/>
              <a:buNone/>
              <a:defRPr sz="1500" spc="20" baseline="0">
                <a:solidFill>
                  <a:schemeClr val="tx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dirty="0"/>
              <a:t>(optional) Inhalt A</a:t>
            </a:r>
          </a:p>
          <a:p>
            <a:pPr lvl="0"/>
            <a:r>
              <a:rPr lang="de-DE" dirty="0"/>
              <a:t>Inhalt B</a:t>
            </a:r>
          </a:p>
          <a:p>
            <a:pPr lvl="0"/>
            <a:r>
              <a:rPr lang="de-DE" dirty="0"/>
              <a:t>Inhalt C</a:t>
            </a:r>
          </a:p>
        </p:txBody>
      </p:sp>
      <p:pic>
        <p:nvPicPr>
          <p:cNvPr id="5" name="Grafik 4">
            <a:extLst>
              <a:ext uri="{FF2B5EF4-FFF2-40B4-BE49-F238E27FC236}">
                <a16:creationId xmlns:a16="http://schemas.microsoft.com/office/drawing/2014/main" id="{884F63AA-D3B0-169E-304D-296B18C488E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928" t="25239" b="24160"/>
          <a:stretch/>
        </p:blipFill>
        <p:spPr>
          <a:xfrm>
            <a:off x="550863" y="6135745"/>
            <a:ext cx="1077996" cy="320558"/>
          </a:xfrm>
          <a:prstGeom prst="rect">
            <a:avLst/>
          </a:prstGeom>
        </p:spPr>
      </p:pic>
    </p:spTree>
    <p:extLst>
      <p:ext uri="{BB962C8B-B14F-4D97-AF65-F5344CB8AC3E}">
        <p14:creationId xmlns:p14="http://schemas.microsoft.com/office/powerpoint/2010/main" val="294280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itel m. Bild">
    <p:bg>
      <p:bgPr>
        <a:solidFill>
          <a:schemeClr val="accent2"/>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3BEE771-D022-8408-F472-639891B6189C}"/>
              </a:ext>
            </a:extLst>
          </p:cNvPr>
          <p:cNvSpPr/>
          <p:nvPr userDrawn="1"/>
        </p:nvSpPr>
        <p:spPr>
          <a:xfrm>
            <a:off x="0" y="5734050"/>
            <a:ext cx="12192000" cy="1123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49C3590-5988-F7DA-8F6B-3E1A6FCC8A30}"/>
              </a:ext>
            </a:extLst>
          </p:cNvPr>
          <p:cNvSpPr>
            <a:spLocks noGrp="1"/>
          </p:cNvSpPr>
          <p:nvPr>
            <p:ph type="title" hasCustomPrompt="1"/>
          </p:nvPr>
        </p:nvSpPr>
        <p:spPr/>
        <p:txBody>
          <a:bodyPr>
            <a:noAutofit/>
          </a:bodyPr>
          <a:lstStyle>
            <a:lvl1pPr>
              <a:defRPr>
                <a:latin typeface="Inter" panose="02000503000000020004" pitchFamily="50" charset="0"/>
                <a:ea typeface="Inter" panose="02000503000000020004" pitchFamily="50" charset="0"/>
                <a:cs typeface="Inter" panose="02000503000000020004" pitchFamily="50" charset="0"/>
              </a:defRPr>
            </a:lvl1pPr>
          </a:lstStyle>
          <a:p>
            <a:r>
              <a:rPr lang="de-DE" dirty="0"/>
              <a:t>Kapitel X</a:t>
            </a:r>
          </a:p>
        </p:txBody>
      </p:sp>
      <p:sp>
        <p:nvSpPr>
          <p:cNvPr id="7" name="Textplatzhalter 15">
            <a:extLst>
              <a:ext uri="{FF2B5EF4-FFF2-40B4-BE49-F238E27FC236}">
                <a16:creationId xmlns:a16="http://schemas.microsoft.com/office/drawing/2014/main" id="{513BADD6-8F4E-03DA-CCA5-B42ED392C71E}"/>
              </a:ext>
            </a:extLst>
          </p:cNvPr>
          <p:cNvSpPr>
            <a:spLocks noGrp="1"/>
          </p:cNvSpPr>
          <p:nvPr>
            <p:ph type="body" sz="quarter" idx="12" hasCustomPrompt="1"/>
          </p:nvPr>
        </p:nvSpPr>
        <p:spPr>
          <a:xfrm>
            <a:off x="554436" y="1197717"/>
            <a:ext cx="6408739" cy="1583583"/>
          </a:xfrm>
        </p:spPr>
        <p:txBody>
          <a:bodyPr lIns="0" tIns="0" rIns="0" bIns="0">
            <a:noAutofit/>
          </a:bodyPr>
          <a:lstStyle>
            <a:lvl1pPr marL="0" indent="0">
              <a:lnSpc>
                <a:spcPct val="105000"/>
              </a:lnSpc>
              <a:spcBef>
                <a:spcPts val="0"/>
              </a:spcBef>
              <a:spcAft>
                <a:spcPts val="0"/>
              </a:spcAft>
              <a:buFontTx/>
              <a:buNone/>
              <a:defRPr sz="2600" b="0" spc="0" baseline="0">
                <a:solidFill>
                  <a:schemeClr val="tx1"/>
                </a:solidFill>
                <a:latin typeface="+mj-lt"/>
              </a:defRPr>
            </a:lvl1pPr>
            <a:lvl2pPr marL="457200" indent="0">
              <a:buFontTx/>
              <a:buNone/>
              <a:defRPr>
                <a:solidFill>
                  <a:srgbClr val="FF0000"/>
                </a:solidFill>
              </a:defRPr>
            </a:lvl2pPr>
            <a:lvl3pPr marL="914400" indent="0">
              <a:buFontTx/>
              <a:buNone/>
              <a:defRPr>
                <a:solidFill>
                  <a:srgbClr val="FF0000"/>
                </a:solidFill>
              </a:defRPr>
            </a:lvl3pPr>
            <a:lvl4pPr marL="1371600" indent="0">
              <a:buFontTx/>
              <a:buNone/>
              <a:defRPr>
                <a:solidFill>
                  <a:srgbClr val="FF0000"/>
                </a:solidFill>
              </a:defRPr>
            </a:lvl4pPr>
            <a:lvl5pPr marL="1828800" indent="0">
              <a:buFontTx/>
              <a:buNone/>
              <a:defRPr>
                <a:solidFill>
                  <a:srgbClr val="FF0000"/>
                </a:solidFill>
              </a:defRPr>
            </a:lvl5pPr>
          </a:lstStyle>
          <a:p>
            <a:pPr lvl="0"/>
            <a:r>
              <a:rPr lang="fr-FR" dirty="0" err="1"/>
              <a:t>Dreizeiliger</a:t>
            </a:r>
            <a:r>
              <a:rPr lang="fr-FR" dirty="0"/>
              <a:t> </a:t>
            </a:r>
            <a:r>
              <a:rPr lang="fr-FR" dirty="0" err="1"/>
              <a:t>Kapiteltitel</a:t>
            </a:r>
            <a:r>
              <a:rPr lang="fr-FR" dirty="0"/>
              <a:t> </a:t>
            </a:r>
            <a:r>
              <a:rPr lang="de-DE" dirty="0"/>
              <a:t>‒</a:t>
            </a:r>
            <a:r>
              <a:rPr lang="fr-FR" dirty="0"/>
              <a:t> mit </a:t>
            </a:r>
            <a:r>
              <a:rPr lang="fr-FR" dirty="0" err="1"/>
              <a:t>Bild</a:t>
            </a:r>
            <a:r>
              <a:rPr lang="fr-FR" dirty="0"/>
              <a:t>, </a:t>
            </a:r>
            <a:r>
              <a:rPr lang="fr-FR" dirty="0" err="1"/>
              <a:t>Hintergrundfarbe</a:t>
            </a:r>
            <a:r>
              <a:rPr lang="fr-FR" dirty="0"/>
              <a:t> </a:t>
            </a:r>
            <a:r>
              <a:rPr lang="fr-FR" dirty="0" err="1"/>
              <a:t>über</a:t>
            </a:r>
            <a:r>
              <a:rPr lang="fr-FR" dirty="0"/>
              <a:t> </a:t>
            </a:r>
            <a:r>
              <a:rPr lang="fr-FR" dirty="0" err="1"/>
              <a:t>Entwurf</a:t>
            </a:r>
            <a:r>
              <a:rPr lang="fr-FR" dirty="0"/>
              <a:t> &gt; </a:t>
            </a:r>
            <a:r>
              <a:rPr lang="fr-FR" dirty="0" err="1"/>
              <a:t>Hintergrund</a:t>
            </a:r>
            <a:r>
              <a:rPr lang="fr-FR" dirty="0"/>
              <a:t> </a:t>
            </a:r>
            <a:r>
              <a:rPr lang="fr-FR" dirty="0" err="1"/>
              <a:t>formatieren</a:t>
            </a:r>
            <a:r>
              <a:rPr lang="fr-FR" dirty="0"/>
              <a:t> </a:t>
            </a:r>
            <a:r>
              <a:rPr lang="fr-FR" dirty="0" err="1"/>
              <a:t>ändern</a:t>
            </a:r>
            <a:r>
              <a:rPr lang="fr-FR" dirty="0"/>
              <a:t>.</a:t>
            </a:r>
          </a:p>
        </p:txBody>
      </p:sp>
      <p:sp>
        <p:nvSpPr>
          <p:cNvPr id="9" name="Textplatzhalter 21">
            <a:extLst>
              <a:ext uri="{FF2B5EF4-FFF2-40B4-BE49-F238E27FC236}">
                <a16:creationId xmlns:a16="http://schemas.microsoft.com/office/drawing/2014/main" id="{BEAC747B-2BF1-A0D7-EBC1-0883EAEE3F91}"/>
              </a:ext>
            </a:extLst>
          </p:cNvPr>
          <p:cNvSpPr>
            <a:spLocks noGrp="1"/>
          </p:cNvSpPr>
          <p:nvPr>
            <p:ph type="body" sz="quarter" idx="14" hasCustomPrompt="1"/>
          </p:nvPr>
        </p:nvSpPr>
        <p:spPr>
          <a:xfrm>
            <a:off x="552110" y="3444827"/>
            <a:ext cx="6405164" cy="1219249"/>
          </a:xfrm>
        </p:spPr>
        <p:txBody>
          <a:bodyPr>
            <a:noAutofit/>
          </a:bodyPr>
          <a:lstStyle>
            <a:lvl1pPr marL="0" indent="0">
              <a:lnSpc>
                <a:spcPct val="114000"/>
              </a:lnSpc>
              <a:spcBef>
                <a:spcPts val="0"/>
              </a:spcBef>
              <a:spcAft>
                <a:spcPts val="0"/>
              </a:spcAft>
              <a:buFontTx/>
              <a:buNone/>
              <a:defRPr sz="1500" spc="20" baseline="0">
                <a:solidFill>
                  <a:schemeClr val="tx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dirty="0"/>
              <a:t>(optional) Inhalt A</a:t>
            </a:r>
          </a:p>
          <a:p>
            <a:pPr lvl="0"/>
            <a:r>
              <a:rPr lang="de-DE" dirty="0"/>
              <a:t>Inhalt B</a:t>
            </a:r>
          </a:p>
          <a:p>
            <a:pPr lvl="0"/>
            <a:r>
              <a:rPr lang="de-DE" dirty="0"/>
              <a:t>Inhalt C</a:t>
            </a:r>
          </a:p>
          <a:p>
            <a:pPr lvl="0"/>
            <a:r>
              <a:rPr lang="de-DE" dirty="0"/>
              <a:t>Bild ggf. entfernen, wenn nicht benötigt.</a:t>
            </a:r>
          </a:p>
        </p:txBody>
      </p:sp>
      <p:sp>
        <p:nvSpPr>
          <p:cNvPr id="4" name="Bildplatzhalter 3">
            <a:extLst>
              <a:ext uri="{FF2B5EF4-FFF2-40B4-BE49-F238E27FC236}">
                <a16:creationId xmlns:a16="http://schemas.microsoft.com/office/drawing/2014/main" id="{D95BBF7E-F160-29E1-BA28-B6A8E7A90AE1}"/>
              </a:ext>
            </a:extLst>
          </p:cNvPr>
          <p:cNvSpPr>
            <a:spLocks noGrp="1"/>
          </p:cNvSpPr>
          <p:nvPr>
            <p:ph type="pic" sz="quarter" idx="15" hasCustomPrompt="1"/>
          </p:nvPr>
        </p:nvSpPr>
        <p:spPr>
          <a:xfrm>
            <a:off x="8040688" y="0"/>
            <a:ext cx="4151312" cy="5734050"/>
          </a:xfrm>
          <a:noFill/>
        </p:spPr>
        <p:txBody>
          <a:bodyPr anchor="ctr"/>
          <a:lstStyle>
            <a:lvl1pPr algn="ctr">
              <a:defRPr>
                <a:solidFill>
                  <a:schemeClr val="accent1"/>
                </a:solidFill>
              </a:defRPr>
            </a:lvl1pPr>
          </a:lstStyle>
          <a:p>
            <a:r>
              <a:rPr lang="de-DE" dirty="0"/>
              <a:t>Bilder einfügen, </a:t>
            </a:r>
            <a:br>
              <a:rPr lang="de-DE" dirty="0"/>
            </a:br>
            <a:r>
              <a:rPr lang="de-DE" dirty="0"/>
              <a:t>bei transparenten </a:t>
            </a:r>
            <a:r>
              <a:rPr lang="de-DE" dirty="0" err="1"/>
              <a:t>png</a:t>
            </a:r>
            <a:r>
              <a:rPr lang="de-DE" dirty="0"/>
              <a:t> die Füllung des Bildrahmens über Rechtsklick &gt; „Form formatieren“ auf dunkles Pendant der allgemeinen Hintergrundfarbe setzen</a:t>
            </a:r>
          </a:p>
        </p:txBody>
      </p:sp>
      <p:pic>
        <p:nvPicPr>
          <p:cNvPr id="5" name="Grafik 4">
            <a:extLst>
              <a:ext uri="{FF2B5EF4-FFF2-40B4-BE49-F238E27FC236}">
                <a16:creationId xmlns:a16="http://schemas.microsoft.com/office/drawing/2014/main" id="{2BFAD2A7-FCF7-0A6C-A243-D580BB9CB18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928" t="25239" b="24160"/>
          <a:stretch/>
        </p:blipFill>
        <p:spPr>
          <a:xfrm>
            <a:off x="550863" y="6135745"/>
            <a:ext cx="1077996" cy="320558"/>
          </a:xfrm>
          <a:prstGeom prst="rect">
            <a:avLst/>
          </a:prstGeom>
        </p:spPr>
      </p:pic>
    </p:spTree>
    <p:extLst>
      <p:ext uri="{BB962C8B-B14F-4D97-AF65-F5344CB8AC3E}">
        <p14:creationId xmlns:p14="http://schemas.microsoft.com/office/powerpoint/2010/main" val="143950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0A927-EC27-2B88-2096-A6AC8DBC947B}"/>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E5452500-A96C-E905-BA92-9DE2CD9EF5CD}"/>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CAC05A25-516B-7F5E-03A5-63FFCDA1D7DE}"/>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10" name="Textplatzhalter 7">
            <a:extLst>
              <a:ext uri="{FF2B5EF4-FFF2-40B4-BE49-F238E27FC236}">
                <a16:creationId xmlns:a16="http://schemas.microsoft.com/office/drawing/2014/main" id="{451994EA-53DC-BAF1-9D9B-6A65156F7A45}"/>
              </a:ext>
            </a:extLst>
          </p:cNvPr>
          <p:cNvSpPr>
            <a:spLocks noGrp="1"/>
          </p:cNvSpPr>
          <p:nvPr>
            <p:ph type="body" sz="quarter" idx="14" hasCustomPrompt="1"/>
          </p:nvPr>
        </p:nvSpPr>
        <p:spPr>
          <a:xfrm>
            <a:off x="550863" y="1203640"/>
            <a:ext cx="4535884" cy="641347"/>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Überschrift Textblock links</a:t>
            </a:r>
          </a:p>
        </p:txBody>
      </p:sp>
      <p:sp>
        <p:nvSpPr>
          <p:cNvPr id="11" name="Textplatzhalter 7">
            <a:extLst>
              <a:ext uri="{FF2B5EF4-FFF2-40B4-BE49-F238E27FC236}">
                <a16:creationId xmlns:a16="http://schemas.microsoft.com/office/drawing/2014/main" id="{C030317C-8601-97E2-8411-C5ED87D88A1D}"/>
              </a:ext>
            </a:extLst>
          </p:cNvPr>
          <p:cNvSpPr>
            <a:spLocks noGrp="1"/>
          </p:cNvSpPr>
          <p:nvPr>
            <p:ph type="body" sz="quarter" idx="15" hasCustomPrompt="1"/>
          </p:nvPr>
        </p:nvSpPr>
        <p:spPr>
          <a:xfrm>
            <a:off x="6168629" y="1203810"/>
            <a:ext cx="4535884" cy="641347"/>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Überschrift Textblock rechts</a:t>
            </a:r>
          </a:p>
          <a:p>
            <a:pPr lvl="0"/>
            <a:r>
              <a:rPr lang="de-DE" dirty="0"/>
              <a:t>zweizeilig</a:t>
            </a:r>
          </a:p>
        </p:txBody>
      </p:sp>
      <p:sp>
        <p:nvSpPr>
          <p:cNvPr id="6" name="Textplatzhalter 5">
            <a:extLst>
              <a:ext uri="{FF2B5EF4-FFF2-40B4-BE49-F238E27FC236}">
                <a16:creationId xmlns:a16="http://schemas.microsoft.com/office/drawing/2014/main" id="{48D15170-14FE-BDF3-8AF6-982483A7661F}"/>
              </a:ext>
            </a:extLst>
          </p:cNvPr>
          <p:cNvSpPr>
            <a:spLocks noGrp="1"/>
          </p:cNvSpPr>
          <p:nvPr>
            <p:ph type="body" sz="quarter" idx="23" hasCustomPrompt="1"/>
          </p:nvPr>
        </p:nvSpPr>
        <p:spPr>
          <a:xfrm>
            <a:off x="552054" y="2009687"/>
            <a:ext cx="4535884" cy="3723105"/>
          </a:xfrm>
        </p:spPr>
        <p:txBody>
          <a:bodyPr/>
          <a:lstStyle>
            <a:lvl1pPr>
              <a:defRPr/>
            </a:lvl1pPr>
            <a:lvl2pPr marL="288000">
              <a:spcBef>
                <a:spcPts val="400"/>
              </a:spcBef>
              <a:defRPr/>
            </a:lvl2pPr>
            <a:lvl3pPr>
              <a:defRPr/>
            </a:lvl3pPr>
            <a:lvl4pPr>
              <a:defRPr/>
            </a:lvl4pPr>
            <a:lvl5pPr>
              <a:defRPr/>
            </a:lvl5pPr>
            <a:lvl6pPr>
              <a:defRPr/>
            </a:lvl6pPr>
          </a:lstStyle>
          <a:p>
            <a:pPr lvl="0"/>
            <a:r>
              <a:rPr lang="de-DE" dirty="0"/>
              <a:t>Fließtext mit Aufzählungen, bei Bedarf Ebene über Button Listeneben / Einzug verringern oder erhöhen ändern. </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
        <p:nvSpPr>
          <p:cNvPr id="9" name="Textplatzhalter 5">
            <a:extLst>
              <a:ext uri="{FF2B5EF4-FFF2-40B4-BE49-F238E27FC236}">
                <a16:creationId xmlns:a16="http://schemas.microsoft.com/office/drawing/2014/main" id="{3CCA0DB0-92D8-9409-815C-BEC11E71434E}"/>
              </a:ext>
            </a:extLst>
          </p:cNvPr>
          <p:cNvSpPr>
            <a:spLocks noGrp="1"/>
          </p:cNvSpPr>
          <p:nvPr>
            <p:ph type="body" sz="quarter" idx="24" hasCustomPrompt="1"/>
          </p:nvPr>
        </p:nvSpPr>
        <p:spPr>
          <a:xfrm>
            <a:off x="6167438" y="2009686"/>
            <a:ext cx="4535884" cy="3723105"/>
          </a:xfrm>
        </p:spPr>
        <p:txBody>
          <a:bodyPr/>
          <a:lstStyle>
            <a:lvl1pPr marL="0" indent="0">
              <a:buFont typeface="+mj-lt"/>
              <a:buNone/>
              <a:defRPr/>
            </a:lvl1pPr>
            <a:lvl2pPr marL="360900" indent="-342900">
              <a:spcBef>
                <a:spcPts val="400"/>
              </a:spcBef>
              <a:buFont typeface="+mj-lt"/>
              <a:buAutoNum type="arabicPeriod"/>
              <a:defRPr/>
            </a:lvl2pPr>
            <a:lvl3pPr marL="664650" indent="-342900">
              <a:buFont typeface="+mj-lt"/>
              <a:buAutoNum type="arabicPeriod"/>
              <a:defRPr/>
            </a:lvl3pPr>
            <a:lvl4pPr>
              <a:buFont typeface="+mj-lt"/>
              <a:buAutoNum type="arabicPeriod"/>
              <a:defRPr/>
            </a:lvl4pPr>
            <a:lvl5pPr>
              <a:buFont typeface="+mj-lt"/>
              <a:buAutoNum type="arabicPeriod"/>
              <a:defRPr/>
            </a:lvl5pPr>
            <a:lvl6pPr>
              <a:buFont typeface="+mj-lt"/>
              <a:buAutoNum type="arabicPeriod"/>
              <a:defRPr/>
            </a:lvl6pPr>
          </a:lstStyle>
          <a:p>
            <a:pPr lvl="0"/>
            <a:r>
              <a:rPr lang="de-DE" dirty="0"/>
              <a:t>Fließtext mit Nummerierung, bei Bedarf Ebene über Button Listeneben / Einzug verringern oder erhöhen ändern. </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Tree>
    <p:extLst>
      <p:ext uri="{BB962C8B-B14F-4D97-AF65-F5344CB8AC3E}">
        <p14:creationId xmlns:p14="http://schemas.microsoft.com/office/powerpoint/2010/main" val="21019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0A927-EC27-2B88-2096-A6AC8DBC947B}"/>
              </a:ext>
            </a:extLst>
          </p:cNvPr>
          <p:cNvSpPr>
            <a:spLocks noGrp="1"/>
          </p:cNvSpPr>
          <p:nvPr>
            <p:ph type="title" hasCustomPrompt="1"/>
          </p:nvPr>
        </p:nvSpPr>
        <p:spPr/>
        <p:txBody>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E5452500-A96C-E905-BA92-9DE2CD9EF5CD}"/>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CAC05A25-516B-7F5E-03A5-63FFCDA1D7DE}"/>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10" name="Textplatzhalter 7">
            <a:extLst>
              <a:ext uri="{FF2B5EF4-FFF2-40B4-BE49-F238E27FC236}">
                <a16:creationId xmlns:a16="http://schemas.microsoft.com/office/drawing/2014/main" id="{451994EA-53DC-BAF1-9D9B-6A65156F7A45}"/>
              </a:ext>
            </a:extLst>
          </p:cNvPr>
          <p:cNvSpPr>
            <a:spLocks noGrp="1"/>
          </p:cNvSpPr>
          <p:nvPr>
            <p:ph type="body" sz="quarter" idx="14" hasCustomPrompt="1"/>
          </p:nvPr>
        </p:nvSpPr>
        <p:spPr>
          <a:xfrm>
            <a:off x="4298195" y="1202428"/>
            <a:ext cx="3598030" cy="641347"/>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Aufzählung</a:t>
            </a:r>
          </a:p>
        </p:txBody>
      </p:sp>
      <p:sp>
        <p:nvSpPr>
          <p:cNvPr id="11" name="Textplatzhalter 7">
            <a:extLst>
              <a:ext uri="{FF2B5EF4-FFF2-40B4-BE49-F238E27FC236}">
                <a16:creationId xmlns:a16="http://schemas.microsoft.com/office/drawing/2014/main" id="{C030317C-8601-97E2-8411-C5ED87D88A1D}"/>
              </a:ext>
            </a:extLst>
          </p:cNvPr>
          <p:cNvSpPr>
            <a:spLocks noGrp="1"/>
          </p:cNvSpPr>
          <p:nvPr>
            <p:ph type="body" sz="quarter" idx="15" hasCustomPrompt="1"/>
          </p:nvPr>
        </p:nvSpPr>
        <p:spPr>
          <a:xfrm>
            <a:off x="8040688" y="1202598"/>
            <a:ext cx="3600450" cy="641347"/>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Nummerierung</a:t>
            </a:r>
          </a:p>
        </p:txBody>
      </p:sp>
      <p:sp>
        <p:nvSpPr>
          <p:cNvPr id="12" name="Textplatzhalter 7">
            <a:extLst>
              <a:ext uri="{FF2B5EF4-FFF2-40B4-BE49-F238E27FC236}">
                <a16:creationId xmlns:a16="http://schemas.microsoft.com/office/drawing/2014/main" id="{D68AF115-0961-6B4A-2DF9-C66EBD75D53D}"/>
              </a:ext>
            </a:extLst>
          </p:cNvPr>
          <p:cNvSpPr>
            <a:spLocks noGrp="1"/>
          </p:cNvSpPr>
          <p:nvPr>
            <p:ph type="body" sz="quarter" idx="17" hasCustomPrompt="1"/>
          </p:nvPr>
        </p:nvSpPr>
        <p:spPr>
          <a:xfrm>
            <a:off x="552180" y="1202941"/>
            <a:ext cx="3600450" cy="641347"/>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Einfacher Textblock</a:t>
            </a:r>
          </a:p>
        </p:txBody>
      </p:sp>
      <p:sp>
        <p:nvSpPr>
          <p:cNvPr id="15" name="Textplatzhalter 14">
            <a:extLst>
              <a:ext uri="{FF2B5EF4-FFF2-40B4-BE49-F238E27FC236}">
                <a16:creationId xmlns:a16="http://schemas.microsoft.com/office/drawing/2014/main" id="{BF9FDEA8-7D1C-BBE5-00AD-C0226DF01034}"/>
              </a:ext>
            </a:extLst>
          </p:cNvPr>
          <p:cNvSpPr>
            <a:spLocks noGrp="1"/>
          </p:cNvSpPr>
          <p:nvPr>
            <p:ph type="body" sz="quarter" idx="23" hasCustomPrompt="1"/>
          </p:nvPr>
        </p:nvSpPr>
        <p:spPr>
          <a:xfrm>
            <a:off x="4298950" y="2010390"/>
            <a:ext cx="3597275" cy="3723660"/>
          </a:xfrm>
        </p:spPr>
        <p:txBody>
          <a:bodyPr/>
          <a:lstStyle>
            <a:lvl1pPr>
              <a:defRPr/>
            </a:lvl1pPr>
            <a:lvl2pPr marL="288000">
              <a:defRPr/>
            </a:lvl2pPr>
          </a:lstStyle>
          <a:p>
            <a:pPr lvl="0"/>
            <a:r>
              <a:rPr lang="de-DE" dirty="0"/>
              <a:t>Fließtext mit Aufzählungen, bei Bedarf Ebene über Button Listeneben / Einzug verringern oder erhöhen ändern. </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
        <p:nvSpPr>
          <p:cNvPr id="17" name="Textplatzhalter 16">
            <a:extLst>
              <a:ext uri="{FF2B5EF4-FFF2-40B4-BE49-F238E27FC236}">
                <a16:creationId xmlns:a16="http://schemas.microsoft.com/office/drawing/2014/main" id="{05A43AA3-F712-91DC-2E41-7DF2DA2DC5D0}"/>
              </a:ext>
            </a:extLst>
          </p:cNvPr>
          <p:cNvSpPr>
            <a:spLocks noGrp="1"/>
          </p:cNvSpPr>
          <p:nvPr>
            <p:ph type="body" sz="quarter" idx="24" hasCustomPrompt="1"/>
          </p:nvPr>
        </p:nvSpPr>
        <p:spPr>
          <a:xfrm>
            <a:off x="8040688" y="2010345"/>
            <a:ext cx="3597275" cy="3723705"/>
          </a:xfrm>
        </p:spPr>
        <p:txBody>
          <a:bodyPr/>
          <a:lstStyle>
            <a:lvl1pPr marL="0" indent="0">
              <a:buFont typeface="+mj-lt"/>
              <a:buNone/>
              <a:defRPr/>
            </a:lvl1pPr>
            <a:lvl2pPr marL="360000" indent="-342900">
              <a:buFont typeface="+mj-lt"/>
              <a:buAutoNum type="arabicPeriod"/>
              <a:defRPr/>
            </a:lvl2pPr>
            <a:lvl3pPr marL="664650" indent="-342900">
              <a:buFont typeface="+mj-lt"/>
              <a:buAutoNum type="arabicPeriod"/>
              <a:defRPr/>
            </a:lvl3pPr>
            <a:lvl4pPr marL="900000" indent="-270000">
              <a:buFont typeface="+mj-lt"/>
              <a:buAutoNum type="arabicPeriod"/>
              <a:defRPr/>
            </a:lvl4pPr>
            <a:lvl5pPr marL="1188000" indent="-270000">
              <a:buFont typeface="+mj-lt"/>
              <a:buAutoNum type="arabicPeriod"/>
              <a:defRPr/>
            </a:lvl5pPr>
            <a:lvl6pPr marL="1476000" indent="-270000">
              <a:buFont typeface="+mj-lt"/>
              <a:buAutoNum type="arabicPeriod"/>
              <a:defRPr/>
            </a:lvl6pPr>
          </a:lstStyle>
          <a:p>
            <a:pPr lvl="0"/>
            <a:r>
              <a:rPr lang="de-DE" dirty="0"/>
              <a:t>Fließtext mit Nummerierungen, bei Bedarf Ebene über Button Listeneben / Einzug verringern oder erhöhen ändern. </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
        <p:nvSpPr>
          <p:cNvPr id="6" name="Textplatzhalter 5">
            <a:extLst>
              <a:ext uri="{FF2B5EF4-FFF2-40B4-BE49-F238E27FC236}">
                <a16:creationId xmlns:a16="http://schemas.microsoft.com/office/drawing/2014/main" id="{85F36D32-2F94-D6AA-0767-B5AFEF0BBD03}"/>
              </a:ext>
            </a:extLst>
          </p:cNvPr>
          <p:cNvSpPr>
            <a:spLocks noGrp="1"/>
          </p:cNvSpPr>
          <p:nvPr>
            <p:ph type="body" sz="quarter" idx="25" hasCustomPrompt="1"/>
          </p:nvPr>
        </p:nvSpPr>
        <p:spPr>
          <a:xfrm>
            <a:off x="554038" y="2009666"/>
            <a:ext cx="3597275" cy="3724384"/>
          </a:xfrm>
        </p:spPr>
        <p:txBody>
          <a:body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quam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Nulla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pede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pede </a:t>
            </a:r>
            <a:r>
              <a:rPr lang="de-DE" dirty="0" err="1"/>
              <a:t>mollis</a:t>
            </a:r>
            <a:r>
              <a:rPr lang="de-DE" dirty="0"/>
              <a:t> </a:t>
            </a:r>
            <a:r>
              <a:rPr lang="de-DE" dirty="0" err="1"/>
              <a:t>pretium</a:t>
            </a:r>
            <a:r>
              <a:rPr lang="de-DE" dirty="0"/>
              <a:t>. Integer </a:t>
            </a:r>
            <a:r>
              <a:rPr lang="de-DE" dirty="0" err="1"/>
              <a:t>tincidunt</a:t>
            </a:r>
            <a:r>
              <a:rPr lang="de-DE" dirty="0"/>
              <a:t>. </a:t>
            </a:r>
            <a:r>
              <a:rPr lang="de-DE" dirty="0" err="1"/>
              <a:t>Cras</a:t>
            </a:r>
            <a:r>
              <a:rPr lang="de-DE" dirty="0"/>
              <a:t> </a:t>
            </a:r>
            <a:r>
              <a:rPr lang="de-DE" dirty="0" err="1"/>
              <a:t>dapibus</a:t>
            </a:r>
            <a:r>
              <a:rPr lang="de-DE" dirty="0"/>
              <a:t>.</a:t>
            </a:r>
          </a:p>
        </p:txBody>
      </p:sp>
    </p:spTree>
    <p:extLst>
      <p:ext uri="{BB962C8B-B14F-4D97-AF65-F5344CB8AC3E}">
        <p14:creationId xmlns:p14="http://schemas.microsoft.com/office/powerpoint/2010/main" val="38218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 H1 +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6631E-F8B4-AEC7-B6FF-9E34E55D2AD2}"/>
              </a:ext>
            </a:extLst>
          </p:cNvPr>
          <p:cNvSpPr>
            <a:spLocks noGrp="1"/>
          </p:cNvSpPr>
          <p:nvPr>
            <p:ph type="title" hasCustomPrompt="1"/>
          </p:nvPr>
        </p:nvSpPr>
        <p:spPr/>
        <p:txBody>
          <a:bodyPr>
            <a:noAutofit/>
          </a:bodyPr>
          <a:lstStyle>
            <a:lvl1pPr>
              <a:defRPr/>
            </a:lvl1pPr>
          </a:lstStyle>
          <a:p>
            <a:r>
              <a:rPr lang="de-DE" dirty="0"/>
              <a:t>Kapitel/Inhalt</a:t>
            </a:r>
          </a:p>
        </p:txBody>
      </p:sp>
      <p:sp>
        <p:nvSpPr>
          <p:cNvPr id="3" name="Fußzeilenplatzhalter 2">
            <a:extLst>
              <a:ext uri="{FF2B5EF4-FFF2-40B4-BE49-F238E27FC236}">
                <a16:creationId xmlns:a16="http://schemas.microsoft.com/office/drawing/2014/main" id="{FBAE210E-1896-817F-552C-9C0C1CDA5DC1}"/>
              </a:ext>
            </a:extLst>
          </p:cNvPr>
          <p:cNvSpPr>
            <a:spLocks noGrp="1"/>
          </p:cNvSpPr>
          <p:nvPr>
            <p:ph type="ftr" sz="quarter" idx="10"/>
          </p:nvPr>
        </p:nvSpPr>
        <p:spPr/>
        <p:txBody>
          <a:bodyPr/>
          <a:lstStyle/>
          <a:p>
            <a:r>
              <a:rPr lang="de-DE"/>
              <a:t>BfG – Titel der Präsentation (Fußzeile ändern &gt; Einfügen &gt; Kopf- und Fußzeile &gt; Fußzeile &gt; Für alle übernehmen)</a:t>
            </a:r>
            <a:endParaRPr lang="de-DE" dirty="0"/>
          </a:p>
        </p:txBody>
      </p:sp>
      <p:sp>
        <p:nvSpPr>
          <p:cNvPr id="4" name="Foliennummernplatzhalter 3">
            <a:extLst>
              <a:ext uri="{FF2B5EF4-FFF2-40B4-BE49-F238E27FC236}">
                <a16:creationId xmlns:a16="http://schemas.microsoft.com/office/drawing/2014/main" id="{AD7B3ACF-F3CC-E1D1-4F4D-2C0B3064EFA0}"/>
              </a:ext>
            </a:extLst>
          </p:cNvPr>
          <p:cNvSpPr>
            <a:spLocks noGrp="1"/>
          </p:cNvSpPr>
          <p:nvPr>
            <p:ph type="sldNum" sz="quarter" idx="11"/>
          </p:nvPr>
        </p:nvSpPr>
        <p:spPr/>
        <p:txBody>
          <a:bodyPr/>
          <a:lstStyle/>
          <a:p>
            <a:fld id="{D9C074F6-CB4E-48EA-83A5-09886CE3A776}" type="slidenum">
              <a:rPr lang="de-DE" smtClean="0"/>
              <a:pPr/>
              <a:t>‹Nr.›</a:t>
            </a:fld>
            <a:endParaRPr lang="de-DE" dirty="0"/>
          </a:p>
        </p:txBody>
      </p:sp>
      <p:sp>
        <p:nvSpPr>
          <p:cNvPr id="7" name="Textplatzhalter 7">
            <a:extLst>
              <a:ext uri="{FF2B5EF4-FFF2-40B4-BE49-F238E27FC236}">
                <a16:creationId xmlns:a16="http://schemas.microsoft.com/office/drawing/2014/main" id="{8B5EE392-17F4-1C83-9778-3D544263A5DE}"/>
              </a:ext>
            </a:extLst>
          </p:cNvPr>
          <p:cNvSpPr>
            <a:spLocks noGrp="1"/>
          </p:cNvSpPr>
          <p:nvPr>
            <p:ph type="body" sz="quarter" idx="17" hasCustomPrompt="1"/>
          </p:nvPr>
        </p:nvSpPr>
        <p:spPr>
          <a:xfrm>
            <a:off x="550863" y="1201651"/>
            <a:ext cx="2665412" cy="714462"/>
          </a:xfrm>
        </p:spPr>
        <p:txBody>
          <a:bodyPr/>
          <a:lstStyle>
            <a:lvl1pPr marL="0" indent="0">
              <a:lnSpc>
                <a:spcPct val="110000"/>
              </a:lnSpc>
              <a:spcBef>
                <a:spcPts val="0"/>
              </a:spcBef>
              <a:spcAft>
                <a:spcPts val="0"/>
              </a:spcAft>
              <a:buNone/>
              <a:defRPr sz="2000" spc="0" baseline="0">
                <a:solidFill>
                  <a:schemeClr val="tx1"/>
                </a:solidFill>
                <a:latin typeface="+mj-lt"/>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de-DE" dirty="0"/>
              <a:t>Überschrift für Inhaltsseite</a:t>
            </a:r>
          </a:p>
        </p:txBody>
      </p:sp>
      <p:sp>
        <p:nvSpPr>
          <p:cNvPr id="6" name="Inhaltsplatzhalter 5">
            <a:extLst>
              <a:ext uri="{FF2B5EF4-FFF2-40B4-BE49-F238E27FC236}">
                <a16:creationId xmlns:a16="http://schemas.microsoft.com/office/drawing/2014/main" id="{16D31C48-454A-9BF0-1D33-460A90CDDDCD}"/>
              </a:ext>
            </a:extLst>
          </p:cNvPr>
          <p:cNvSpPr>
            <a:spLocks noGrp="1"/>
          </p:cNvSpPr>
          <p:nvPr>
            <p:ph sz="quarter" idx="19" hasCustomPrompt="1"/>
          </p:nvPr>
        </p:nvSpPr>
        <p:spPr>
          <a:xfrm>
            <a:off x="3754583" y="1268413"/>
            <a:ext cx="7884000" cy="4799877"/>
          </a:xfrm>
        </p:spPr>
        <p:txBody>
          <a:bodyPr anchor="ctr"/>
          <a:lstStyle>
            <a:lvl1pPr algn="ctr">
              <a:defRPr>
                <a:solidFill>
                  <a:schemeClr val="accent1"/>
                </a:solidFill>
              </a:defRPr>
            </a:lvl1pPr>
            <a:lvl2pPr algn="ctr">
              <a:defRPr>
                <a:solidFill>
                  <a:schemeClr val="accent1"/>
                </a:solidFill>
              </a:defRPr>
            </a:lvl2pPr>
            <a:lvl3pPr algn="ctr">
              <a:defRPr>
                <a:solidFill>
                  <a:schemeClr val="accent1"/>
                </a:solidFill>
              </a:defRPr>
            </a:lvl3pPr>
            <a:lvl4pPr algn="ctr">
              <a:defRPr>
                <a:solidFill>
                  <a:schemeClr val="accent1"/>
                </a:solidFill>
              </a:defRPr>
            </a:lvl4pPr>
            <a:lvl5pPr algn="ctr">
              <a:defRPr>
                <a:solidFill>
                  <a:schemeClr val="accent1"/>
                </a:solidFill>
              </a:defRPr>
            </a:lvl5pPr>
          </a:lstStyle>
          <a:p>
            <a:pPr lvl="0"/>
            <a:r>
              <a:rPr lang="de-DE" dirty="0"/>
              <a:t>Inhalt einfügen</a:t>
            </a:r>
          </a:p>
        </p:txBody>
      </p:sp>
      <p:sp>
        <p:nvSpPr>
          <p:cNvPr id="11" name="Textplatzhalter 10">
            <a:extLst>
              <a:ext uri="{FF2B5EF4-FFF2-40B4-BE49-F238E27FC236}">
                <a16:creationId xmlns:a16="http://schemas.microsoft.com/office/drawing/2014/main" id="{44F40E45-5D25-44AF-9514-AC57772BDD0C}"/>
              </a:ext>
            </a:extLst>
          </p:cNvPr>
          <p:cNvSpPr>
            <a:spLocks noGrp="1"/>
          </p:cNvSpPr>
          <p:nvPr>
            <p:ph type="body" sz="quarter" idx="21" hasCustomPrompt="1"/>
          </p:nvPr>
        </p:nvSpPr>
        <p:spPr>
          <a:xfrm>
            <a:off x="552228" y="2011962"/>
            <a:ext cx="2665412" cy="4056328"/>
          </a:xfrm>
        </p:spPr>
        <p:txBody>
          <a:bodyPr/>
          <a:lstStyle>
            <a:lvl2pPr marL="342900" indent="-342900">
              <a:buFont typeface="+mj-lt"/>
              <a:buAutoNum type="arabicPeriod"/>
              <a:defRPr/>
            </a:lvl2pPr>
            <a:lvl3pPr marL="630000" indent="-268288">
              <a:defRPr/>
            </a:lvl3pPr>
          </a:lstStyle>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a:p>
            <a:pPr lvl="2"/>
            <a:r>
              <a:rPr lang="de-DE" dirty="0" err="1"/>
              <a:t>Lorem</a:t>
            </a:r>
            <a:r>
              <a:rPr lang="de-DE" dirty="0"/>
              <a:t> </a:t>
            </a:r>
            <a:r>
              <a:rPr lang="de-DE" dirty="0" err="1"/>
              <a:t>ipsum</a:t>
            </a:r>
            <a:endParaRPr lang="de-DE" dirty="0"/>
          </a:p>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a:t>
            </a:r>
          </a:p>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p:txBody>
      </p:sp>
    </p:spTree>
    <p:extLst>
      <p:ext uri="{BB962C8B-B14F-4D97-AF65-F5344CB8AC3E}">
        <p14:creationId xmlns:p14="http://schemas.microsoft.com/office/powerpoint/2010/main" val="305777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25ED58A-D103-8E9F-FFD5-C6870A5E0F56}"/>
              </a:ext>
            </a:extLst>
          </p:cNvPr>
          <p:cNvSpPr>
            <a:spLocks noGrp="1"/>
          </p:cNvSpPr>
          <p:nvPr>
            <p:ph type="title"/>
          </p:nvPr>
        </p:nvSpPr>
        <p:spPr>
          <a:xfrm>
            <a:off x="552110" y="483337"/>
            <a:ext cx="11090275" cy="246062"/>
          </a:xfrm>
          <a:prstGeom prst="rect">
            <a:avLst/>
          </a:prstGeom>
        </p:spPr>
        <p:txBody>
          <a:bodyPr vert="horz" lIns="0" tIns="0" rIns="0" bIns="0" rtlCol="0" anchor="b" anchorCtr="0">
            <a:noAutofit/>
          </a:bodyPr>
          <a:lstStyle/>
          <a:p>
            <a:r>
              <a:rPr lang="de-DE" dirty="0"/>
              <a:t>Kapitel/Inhalt</a:t>
            </a:r>
          </a:p>
        </p:txBody>
      </p:sp>
      <p:sp>
        <p:nvSpPr>
          <p:cNvPr id="3" name="Textplatzhalter 2">
            <a:extLst>
              <a:ext uri="{FF2B5EF4-FFF2-40B4-BE49-F238E27FC236}">
                <a16:creationId xmlns:a16="http://schemas.microsoft.com/office/drawing/2014/main" id="{9EFC3ACE-7E76-4170-F3BB-40BB097AC4A0}"/>
              </a:ext>
            </a:extLst>
          </p:cNvPr>
          <p:cNvSpPr>
            <a:spLocks noGrp="1"/>
          </p:cNvSpPr>
          <p:nvPr>
            <p:ph type="body" idx="1"/>
          </p:nvPr>
        </p:nvSpPr>
        <p:spPr>
          <a:xfrm>
            <a:off x="560147" y="1277067"/>
            <a:ext cx="5473701" cy="4456983"/>
          </a:xfrm>
          <a:prstGeom prst="rect">
            <a:avLst/>
          </a:prstGeom>
        </p:spPr>
        <p:txBody>
          <a:bodyPr vert="horz" lIns="0" tIns="0" rIns="0" bIns="0" rtlCol="0">
            <a:noAutofit/>
          </a:bodyPr>
          <a:lstStyle/>
          <a:p>
            <a:pPr lvl="0"/>
            <a:r>
              <a:rPr lang="de-DE" dirty="0"/>
              <a:t>Mastertextformat bearbeiten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
        <p:nvSpPr>
          <p:cNvPr id="5" name="Fußzeilenplatzhalter 4">
            <a:extLst>
              <a:ext uri="{FF2B5EF4-FFF2-40B4-BE49-F238E27FC236}">
                <a16:creationId xmlns:a16="http://schemas.microsoft.com/office/drawing/2014/main" id="{2A224907-BCE1-C39B-2AC6-50125C568A5E}"/>
              </a:ext>
            </a:extLst>
          </p:cNvPr>
          <p:cNvSpPr>
            <a:spLocks noGrp="1"/>
          </p:cNvSpPr>
          <p:nvPr>
            <p:ph type="ftr" sz="quarter" idx="3"/>
          </p:nvPr>
        </p:nvSpPr>
        <p:spPr>
          <a:xfrm>
            <a:off x="838200" y="6382172"/>
            <a:ext cx="10871894" cy="246062"/>
          </a:xfrm>
          <a:prstGeom prst="rect">
            <a:avLst/>
          </a:prstGeom>
        </p:spPr>
        <p:txBody>
          <a:bodyPr vert="horz" lIns="0" tIns="0" rIns="0" bIns="0" rtlCol="0" anchor="b" anchorCtr="0"/>
          <a:lstStyle>
            <a:lvl1pPr algn="l">
              <a:defRPr sz="100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a:lstStyle>
          <a:p>
            <a:r>
              <a:rPr lang="de-DE"/>
              <a:t>BfG – Titel der Präsentation (Fußzeile ändern &gt; Einfügen &gt; Kopf- und Fußzeile &gt; Fußzeile &gt; Für alle übernehmen)</a:t>
            </a:r>
            <a:endParaRPr lang="de-DE" dirty="0"/>
          </a:p>
        </p:txBody>
      </p:sp>
      <p:sp>
        <p:nvSpPr>
          <p:cNvPr id="6" name="Foliennummernplatzhalter 5">
            <a:extLst>
              <a:ext uri="{FF2B5EF4-FFF2-40B4-BE49-F238E27FC236}">
                <a16:creationId xmlns:a16="http://schemas.microsoft.com/office/drawing/2014/main" id="{D994008C-E4B8-74E9-8E94-D3303293C948}"/>
              </a:ext>
            </a:extLst>
          </p:cNvPr>
          <p:cNvSpPr>
            <a:spLocks noGrp="1"/>
          </p:cNvSpPr>
          <p:nvPr>
            <p:ph type="sldNum" sz="quarter" idx="4"/>
          </p:nvPr>
        </p:nvSpPr>
        <p:spPr>
          <a:xfrm>
            <a:off x="550863" y="6382172"/>
            <a:ext cx="287337" cy="245640"/>
          </a:xfrm>
          <a:prstGeom prst="rect">
            <a:avLst/>
          </a:prstGeom>
        </p:spPr>
        <p:txBody>
          <a:bodyPr vert="horz" lIns="0" tIns="0" rIns="0" bIns="0" rtlCol="0" anchor="b" anchorCtr="0"/>
          <a:lstStyle>
            <a:lvl1pPr algn="l">
              <a:defRPr sz="1000">
                <a:solidFill>
                  <a:schemeClr val="tx1"/>
                </a:solidFill>
                <a:latin typeface="Inter" panose="02000503000000020004" pitchFamily="50" charset="0"/>
                <a:ea typeface="Inter" panose="02000503000000020004" pitchFamily="50" charset="0"/>
                <a:cs typeface="Inter" panose="02000503000000020004" pitchFamily="50" charset="0"/>
              </a:defRPr>
            </a:lvl1pPr>
          </a:lstStyle>
          <a:p>
            <a:fld id="{D9C074F6-CB4E-48EA-83A5-09886CE3A776}" type="slidenum">
              <a:rPr lang="de-DE" smtClean="0"/>
              <a:pPr/>
              <a:t>‹Nr.›</a:t>
            </a:fld>
            <a:endParaRPr lang="de-DE" dirty="0"/>
          </a:p>
        </p:txBody>
      </p:sp>
    </p:spTree>
    <p:extLst>
      <p:ext uri="{BB962C8B-B14F-4D97-AF65-F5344CB8AC3E}">
        <p14:creationId xmlns:p14="http://schemas.microsoft.com/office/powerpoint/2010/main" val="1672843269"/>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71" r:id="rId3"/>
    <p:sldLayoutId id="2147483652" r:id="rId4"/>
    <p:sldLayoutId id="2147483653" r:id="rId5"/>
    <p:sldLayoutId id="2147483654" r:id="rId6"/>
    <p:sldLayoutId id="2147483660" r:id="rId7"/>
    <p:sldLayoutId id="2147483661" r:id="rId8"/>
    <p:sldLayoutId id="2147483657" r:id="rId9"/>
    <p:sldLayoutId id="2147483672" r:id="rId10"/>
    <p:sldLayoutId id="2147483662" r:id="rId11"/>
    <p:sldLayoutId id="2147483665" r:id="rId12"/>
    <p:sldLayoutId id="2147483656" r:id="rId13"/>
    <p:sldLayoutId id="2147483655" r:id="rId14"/>
    <p:sldLayoutId id="2147483658" r:id="rId15"/>
    <p:sldLayoutId id="2147483666" r:id="rId16"/>
    <p:sldLayoutId id="2147483673" r:id="rId17"/>
    <p:sldLayoutId id="2147483677" r:id="rId18"/>
    <p:sldLayoutId id="2147483678" r:id="rId19"/>
    <p:sldLayoutId id="2147483679" r:id="rId20"/>
    <p:sldLayoutId id="2147483670" r:id="rId21"/>
    <p:sldLayoutId id="2147483680" r:id="rId22"/>
    <p:sldLayoutId id="2147483682" r:id="rId23"/>
    <p:sldLayoutId id="2147483684" r:id="rId24"/>
    <p:sldLayoutId id="2147483685" r:id="rId25"/>
    <p:sldLayoutId id="2147483686" r:id="rId26"/>
    <p:sldLayoutId id="2147483687" r:id="rId27"/>
  </p:sldLayoutIdLst>
  <p:hf hdr="0" dt="0"/>
  <p:txStyles>
    <p:titleStyle>
      <a:lvl1pPr algn="l" defTabSz="914400" rtl="0" eaLnBrk="1" latinLnBrk="0" hangingPunct="1">
        <a:lnSpc>
          <a:spcPct val="100000"/>
        </a:lnSpc>
        <a:spcBef>
          <a:spcPct val="0"/>
        </a:spcBef>
        <a:buNone/>
        <a:defRPr sz="1200" kern="1200" spc="0" baseline="0">
          <a:solidFill>
            <a:schemeClr val="tx1"/>
          </a:solidFill>
          <a:latin typeface="Inter Semi Bold" panose="02000703000000020004" pitchFamily="50" charset="0"/>
          <a:ea typeface="Inter Semi Bold" panose="02000703000000020004" pitchFamily="50" charset="0"/>
          <a:cs typeface="Inter Semi Bold" panose="02000703000000020004" pitchFamily="50" charset="0"/>
        </a:defRPr>
      </a:lvl1pPr>
    </p:titleStyle>
    <p:bodyStyle>
      <a:lvl1pPr marL="0" indent="0" algn="l" defTabSz="914400" rtl="0" eaLnBrk="1" latinLnBrk="0" hangingPunct="1">
        <a:lnSpc>
          <a:spcPct val="111000"/>
        </a:lnSpc>
        <a:spcBef>
          <a:spcPts val="0"/>
        </a:spcBef>
        <a:spcAft>
          <a:spcPts val="750"/>
        </a:spcAft>
        <a:buFontTx/>
        <a:buNone/>
        <a:defRPr lang="de-DE" sz="1500" b="0" kern="1200" spc="20" baseline="0" dirty="0">
          <a:solidFill>
            <a:schemeClr val="tx1"/>
          </a:solidFill>
          <a:latin typeface="+mn-lt"/>
          <a:ea typeface="+mn-ea"/>
          <a:cs typeface="+mn-cs"/>
        </a:defRPr>
      </a:lvl1pPr>
      <a:lvl2pPr marL="270000" indent="-270000" algn="l" defTabSz="914400" rtl="0" eaLnBrk="1" latinLnBrk="0" hangingPunct="1">
        <a:lnSpc>
          <a:spcPct val="111000"/>
        </a:lnSpc>
        <a:spcBef>
          <a:spcPts val="400"/>
        </a:spcBef>
        <a:spcAft>
          <a:spcPts val="500"/>
        </a:spcAft>
        <a:buFont typeface="Symbol" panose="05050102010706020507" pitchFamily="18" charset="2"/>
        <a:buChar char="-"/>
        <a:defRPr lang="de-DE" sz="1500" kern="1200" spc="20" baseline="0" dirty="0">
          <a:solidFill>
            <a:schemeClr val="tx1"/>
          </a:solidFill>
          <a:latin typeface="+mn-lt"/>
          <a:ea typeface="+mn-ea"/>
          <a:cs typeface="+mn-cs"/>
        </a:defRPr>
      </a:lvl2pPr>
      <a:lvl3pPr marL="591750" indent="-270000" algn="l" defTabSz="914400" rtl="0" eaLnBrk="1" latinLnBrk="0" hangingPunct="1">
        <a:lnSpc>
          <a:spcPct val="111000"/>
        </a:lnSpc>
        <a:spcBef>
          <a:spcPts val="400"/>
        </a:spcBef>
        <a:spcAft>
          <a:spcPts val="500"/>
        </a:spcAft>
        <a:buFont typeface="Symbol" panose="05050102010706020507" pitchFamily="18" charset="2"/>
        <a:buChar char="-"/>
        <a:defRPr lang="de-DE" sz="1500" kern="1200" spc="20" baseline="0" dirty="0">
          <a:solidFill>
            <a:schemeClr val="tx1"/>
          </a:solidFill>
          <a:latin typeface="+mn-lt"/>
          <a:ea typeface="+mn-ea"/>
          <a:cs typeface="+mn-cs"/>
        </a:defRPr>
      </a:lvl3pPr>
      <a:lvl4pPr marL="900000" indent="-270000" algn="l" defTabSz="914400" rtl="0" eaLnBrk="1" latinLnBrk="0" hangingPunct="1">
        <a:lnSpc>
          <a:spcPct val="111000"/>
        </a:lnSpc>
        <a:spcBef>
          <a:spcPts val="400"/>
        </a:spcBef>
        <a:spcAft>
          <a:spcPts val="500"/>
        </a:spcAft>
        <a:buFont typeface="Symbol" panose="05050102010706020507" pitchFamily="18" charset="2"/>
        <a:buChar char="-"/>
        <a:defRPr lang="de-DE" sz="1200" kern="1200" spc="20" baseline="0" dirty="0">
          <a:solidFill>
            <a:schemeClr val="tx1"/>
          </a:solidFill>
          <a:latin typeface="+mn-lt"/>
          <a:ea typeface="+mn-ea"/>
          <a:cs typeface="+mn-cs"/>
        </a:defRPr>
      </a:lvl4pPr>
      <a:lvl5pPr marL="1188000" indent="-270000" algn="l" defTabSz="914400" rtl="0" eaLnBrk="1" latinLnBrk="0" hangingPunct="1">
        <a:lnSpc>
          <a:spcPct val="111000"/>
        </a:lnSpc>
        <a:spcBef>
          <a:spcPts val="400"/>
        </a:spcBef>
        <a:spcAft>
          <a:spcPts val="500"/>
        </a:spcAft>
        <a:buFont typeface="Symbol" panose="05050102010706020507" pitchFamily="18" charset="2"/>
        <a:buChar char="-"/>
        <a:defRPr lang="de-DE" sz="1200" kern="1200" spc="20" baseline="0" dirty="0">
          <a:solidFill>
            <a:schemeClr val="tx1"/>
          </a:solidFill>
          <a:latin typeface="+mn-lt"/>
          <a:ea typeface="+mn-ea"/>
          <a:cs typeface="+mn-cs"/>
        </a:defRPr>
      </a:lvl5pPr>
      <a:lvl6pPr marL="1476000" indent="-270000" algn="l" defTabSz="914400" rtl="0" eaLnBrk="1" latinLnBrk="0" hangingPunct="1">
        <a:lnSpc>
          <a:spcPct val="111000"/>
        </a:lnSpc>
        <a:spcBef>
          <a:spcPts val="400"/>
        </a:spcBef>
        <a:spcAft>
          <a:spcPts val="500"/>
        </a:spcAft>
        <a:buFont typeface="Symbol" panose="05050102010706020507" pitchFamily="18"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5" userDrawn="1">
          <p15:clr>
            <a:srgbClr val="F26B43"/>
          </p15:clr>
        </p15:guide>
        <p15:guide id="2" pos="3840" userDrawn="1">
          <p15:clr>
            <a:srgbClr val="F26B43"/>
          </p15:clr>
        </p15:guide>
        <p15:guide id="3" orient="horz" pos="2205" userDrawn="1">
          <p15:clr>
            <a:srgbClr val="F26B43"/>
          </p15:clr>
        </p15:guide>
        <p15:guide id="4" orient="horz" pos="2659" userDrawn="1">
          <p15:clr>
            <a:srgbClr val="F26B43"/>
          </p15:clr>
        </p15:guide>
        <p15:guide id="5" orient="horz" pos="1752" userDrawn="1">
          <p15:clr>
            <a:srgbClr val="F26B43"/>
          </p15:clr>
        </p15:guide>
        <p15:guide id="6" orient="horz" pos="2568" userDrawn="1">
          <p15:clr>
            <a:srgbClr val="F26B43"/>
          </p15:clr>
        </p15:guide>
        <p15:guide id="7" orient="horz" pos="1661" userDrawn="1">
          <p15:clr>
            <a:srgbClr val="F26B43"/>
          </p15:clr>
        </p15:guide>
        <p15:guide id="8" orient="horz" pos="2160" userDrawn="1">
          <p15:clr>
            <a:srgbClr val="F26B43"/>
          </p15:clr>
        </p15:guide>
        <p15:guide id="9" orient="horz" pos="3022" userDrawn="1">
          <p15:clr>
            <a:srgbClr val="F26B43"/>
          </p15:clr>
        </p15:guide>
        <p15:guide id="10" orient="horz" pos="1298" userDrawn="1">
          <p15:clr>
            <a:srgbClr val="F26B43"/>
          </p15:clr>
        </p15:guide>
        <p15:guide id="11" orient="horz" pos="3113" userDrawn="1">
          <p15:clr>
            <a:srgbClr val="F26B43"/>
          </p15:clr>
        </p15:guide>
        <p15:guide id="12" orient="horz" pos="1207" userDrawn="1">
          <p15:clr>
            <a:srgbClr val="F26B43"/>
          </p15:clr>
        </p15:guide>
        <p15:guide id="13" orient="horz" pos="3521" userDrawn="1">
          <p15:clr>
            <a:srgbClr val="F26B43"/>
          </p15:clr>
        </p15:guide>
        <p15:guide id="14" orient="horz" pos="799" userDrawn="1">
          <p15:clr>
            <a:srgbClr val="F26B43"/>
          </p15:clr>
        </p15:guide>
        <p15:guide id="15" orient="horz" pos="3612" userDrawn="1">
          <p15:clr>
            <a:srgbClr val="F26B43"/>
          </p15:clr>
        </p15:guide>
        <p15:guide id="16" orient="horz" pos="709" userDrawn="1">
          <p15:clr>
            <a:srgbClr val="F26B43"/>
          </p15:clr>
        </p15:guide>
        <p15:guide id="17" orient="horz" pos="300" userDrawn="1">
          <p15:clr>
            <a:srgbClr val="F26B43"/>
          </p15:clr>
        </p15:guide>
        <p15:guide id="18" orient="horz" pos="4020" userDrawn="1">
          <p15:clr>
            <a:srgbClr val="F26B43"/>
          </p15:clr>
        </p15:guide>
        <p15:guide id="19" pos="3885" userDrawn="1">
          <p15:clr>
            <a:srgbClr val="F26B43"/>
          </p15:clr>
        </p15:guide>
        <p15:guide id="20" pos="3795" userDrawn="1">
          <p15:clr>
            <a:srgbClr val="F26B43"/>
          </p15:clr>
        </p15:guide>
        <p15:guide id="21" pos="4384" userDrawn="1">
          <p15:clr>
            <a:srgbClr val="F26B43"/>
          </p15:clr>
        </p15:guide>
        <p15:guide id="22" pos="3296" userDrawn="1">
          <p15:clr>
            <a:srgbClr val="F26B43"/>
          </p15:clr>
        </p15:guide>
        <p15:guide id="23" pos="4475" userDrawn="1">
          <p15:clr>
            <a:srgbClr val="F26B43"/>
          </p15:clr>
        </p15:guide>
        <p15:guide id="24" pos="3205" userDrawn="1">
          <p15:clr>
            <a:srgbClr val="F26B43"/>
          </p15:clr>
        </p15:guide>
        <p15:guide id="25" pos="4974" userDrawn="1">
          <p15:clr>
            <a:srgbClr val="F26B43"/>
          </p15:clr>
        </p15:guide>
        <p15:guide id="26" pos="2706" userDrawn="1">
          <p15:clr>
            <a:srgbClr val="F26B43"/>
          </p15:clr>
        </p15:guide>
        <p15:guide id="27" pos="5065" userDrawn="1">
          <p15:clr>
            <a:srgbClr val="F26B43"/>
          </p15:clr>
        </p15:guide>
        <p15:guide id="28" pos="2615" userDrawn="1">
          <p15:clr>
            <a:srgbClr val="F26B43"/>
          </p15:clr>
        </p15:guide>
        <p15:guide id="29" pos="5564" userDrawn="1">
          <p15:clr>
            <a:srgbClr val="F26B43"/>
          </p15:clr>
        </p15:guide>
        <p15:guide id="30" pos="2116" userDrawn="1">
          <p15:clr>
            <a:srgbClr val="F26B43"/>
          </p15:clr>
        </p15:guide>
        <p15:guide id="31" pos="5654" userDrawn="1">
          <p15:clr>
            <a:srgbClr val="F26B43"/>
          </p15:clr>
        </p15:guide>
        <p15:guide id="32" pos="2026" userDrawn="1">
          <p15:clr>
            <a:srgbClr val="F26B43"/>
          </p15:clr>
        </p15:guide>
        <p15:guide id="33" pos="6153" userDrawn="1">
          <p15:clr>
            <a:srgbClr val="F26B43"/>
          </p15:clr>
        </p15:guide>
        <p15:guide id="34" pos="1527" userDrawn="1">
          <p15:clr>
            <a:srgbClr val="F26B43"/>
          </p15:clr>
        </p15:guide>
        <p15:guide id="35" pos="6244" userDrawn="1">
          <p15:clr>
            <a:srgbClr val="F26B43"/>
          </p15:clr>
        </p15:guide>
        <p15:guide id="36" pos="1436" userDrawn="1">
          <p15:clr>
            <a:srgbClr val="F26B43"/>
          </p15:clr>
        </p15:guide>
        <p15:guide id="37" pos="6743" userDrawn="1">
          <p15:clr>
            <a:srgbClr val="F26B43"/>
          </p15:clr>
        </p15:guide>
        <p15:guide id="38" pos="937" userDrawn="1">
          <p15:clr>
            <a:srgbClr val="F26B43"/>
          </p15:clr>
        </p15:guide>
        <p15:guide id="39" pos="6834" userDrawn="1">
          <p15:clr>
            <a:srgbClr val="F26B43"/>
          </p15:clr>
        </p15:guide>
        <p15:guide id="40" pos="846" userDrawn="1">
          <p15:clr>
            <a:srgbClr val="F26B43"/>
          </p15:clr>
        </p15:guide>
        <p15:guide id="41" pos="7333" userDrawn="1">
          <p15:clr>
            <a:srgbClr val="F26B43"/>
          </p15:clr>
        </p15:guide>
        <p15:guide id="42" pos="347" userDrawn="1">
          <p15:clr>
            <a:srgbClr val="F26B43"/>
          </p15:clr>
        </p15:guide>
        <p15:guide id="43" orient="horz" pos="4156" userDrawn="1">
          <p15:clr>
            <a:srgbClr val="F26B43"/>
          </p15:clr>
        </p15:guide>
        <p15:guide id="44" orient="horz" pos="4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hyperlink" Target="https://www.unwater.org/our-work/integrated-monitoring-initiative-sdg-6/indicator-632-proportion-bodies-water-good-ambient" TargetMode="Externa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hyperlink" Target="https://www.unwater.org/publications/progress-on-ambient-water-quality-632-2021-update/" TargetMode="External"/><Relationship Id="rId9" Type="http://schemas.openxmlformats.org/officeDocument/2006/relationships/hyperlink" Target="https://www.sdg6data.org/map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https://www.sciencedirect.com/science/article/pii/S0040162523000422" TargetMode="External"/><Relationship Id="rId5" Type="http://schemas.openxmlformats.org/officeDocument/2006/relationships/hyperlink" Target="https://www.geoaquawatch.org/wp-content/uploads/2021/09/remotesensing-13-02899-v3.pdf"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8B5B31F-7E44-97CA-538D-3723EFC82EDA}"/>
              </a:ext>
            </a:extLst>
          </p:cNvPr>
          <p:cNvSpPr>
            <a:spLocks noGrp="1"/>
          </p:cNvSpPr>
          <p:nvPr>
            <p:ph type="body" sz="quarter" idx="12"/>
          </p:nvPr>
        </p:nvSpPr>
        <p:spPr/>
        <p:txBody>
          <a:bodyPr/>
          <a:lstStyle/>
          <a:p>
            <a:r>
              <a:rPr lang="de-DE" dirty="0"/>
              <a:t>GEO </a:t>
            </a:r>
            <a:r>
              <a:rPr lang="de-DE" dirty="0" err="1"/>
              <a:t>AquaWatch</a:t>
            </a:r>
            <a:r>
              <a:rPr lang="de-DE" dirty="0"/>
              <a:t> und andere internationale Wasserqualitätsinitiativen </a:t>
            </a:r>
          </a:p>
          <a:p>
            <a:r>
              <a:rPr lang="de-DE" dirty="0"/>
              <a:t>	</a:t>
            </a:r>
          </a:p>
        </p:txBody>
      </p:sp>
      <p:sp>
        <p:nvSpPr>
          <p:cNvPr id="3" name="Textplatzhalter 2">
            <a:extLst>
              <a:ext uri="{FF2B5EF4-FFF2-40B4-BE49-F238E27FC236}">
                <a16:creationId xmlns:a16="http://schemas.microsoft.com/office/drawing/2014/main" id="{1960FF87-85F3-B962-CEDD-528A9A4D1FEA}"/>
              </a:ext>
            </a:extLst>
          </p:cNvPr>
          <p:cNvSpPr>
            <a:spLocks noGrp="1"/>
          </p:cNvSpPr>
          <p:nvPr>
            <p:ph type="body" sz="quarter" idx="13"/>
          </p:nvPr>
        </p:nvSpPr>
        <p:spPr>
          <a:xfrm>
            <a:off x="550863" y="2566507"/>
            <a:ext cx="6408740" cy="1013014"/>
          </a:xfrm>
        </p:spPr>
        <p:txBody>
          <a:bodyPr/>
          <a:lstStyle/>
          <a:p>
            <a:r>
              <a:rPr lang="de-DE" sz="2000" b="1" dirty="0"/>
              <a:t>D-GEO Workshop </a:t>
            </a:r>
            <a:endParaRPr lang="de-DE" sz="2000" dirty="0"/>
          </a:p>
          <a:p>
            <a:r>
              <a:rPr lang="de-DE" sz="2000" b="1" dirty="0"/>
              <a:t>„Die Bundesanstalt für Gewässerkunde (BfG) und Wasser-Themen in GEO – Potenziale, Beiträge und Nutzung“ </a:t>
            </a:r>
            <a:endParaRPr lang="de-DE" sz="2000" dirty="0"/>
          </a:p>
        </p:txBody>
      </p:sp>
      <p:sp>
        <p:nvSpPr>
          <p:cNvPr id="17" name="Textplatzhalter 2">
            <a:extLst>
              <a:ext uri="{FF2B5EF4-FFF2-40B4-BE49-F238E27FC236}">
                <a16:creationId xmlns:a16="http://schemas.microsoft.com/office/drawing/2014/main" id="{28B03025-99C0-4278-98FC-4BE51748A737}"/>
              </a:ext>
            </a:extLst>
          </p:cNvPr>
          <p:cNvSpPr>
            <a:spLocks noGrp="1"/>
          </p:cNvSpPr>
          <p:nvPr>
            <p:ph type="body" sz="quarter" idx="14"/>
          </p:nvPr>
        </p:nvSpPr>
        <p:spPr>
          <a:xfrm>
            <a:off x="550863" y="4056248"/>
            <a:ext cx="6408737" cy="225893"/>
          </a:xfrm>
        </p:spPr>
        <p:txBody>
          <a:bodyPr/>
          <a:lstStyle/>
          <a:p>
            <a:r>
              <a:rPr lang="de-DE" dirty="0"/>
              <a:t>Philipp Saile, Leiter GEMS/Water Datenzentrum, ICWGRC, BfG</a:t>
            </a:r>
          </a:p>
        </p:txBody>
      </p:sp>
      <p:sp>
        <p:nvSpPr>
          <p:cNvPr id="18" name="Textplatzhalter 3">
            <a:extLst>
              <a:ext uri="{FF2B5EF4-FFF2-40B4-BE49-F238E27FC236}">
                <a16:creationId xmlns:a16="http://schemas.microsoft.com/office/drawing/2014/main" id="{FE894A01-C561-4849-B27C-69B0400966CE}"/>
              </a:ext>
            </a:extLst>
          </p:cNvPr>
          <p:cNvSpPr>
            <a:spLocks noGrp="1"/>
          </p:cNvSpPr>
          <p:nvPr>
            <p:ph type="body" sz="quarter" idx="15"/>
          </p:nvPr>
        </p:nvSpPr>
        <p:spPr>
          <a:xfrm>
            <a:off x="550862" y="4513434"/>
            <a:ext cx="6408737" cy="185432"/>
          </a:xfrm>
        </p:spPr>
        <p:txBody>
          <a:bodyPr/>
          <a:lstStyle/>
          <a:p>
            <a:r>
              <a:rPr lang="de-DE" dirty="0"/>
              <a:t>15. September 2025</a:t>
            </a:r>
          </a:p>
        </p:txBody>
      </p:sp>
      <p:pic>
        <p:nvPicPr>
          <p:cNvPr id="7" name="Grafik 6">
            <a:extLst>
              <a:ext uri="{FF2B5EF4-FFF2-40B4-BE49-F238E27FC236}">
                <a16:creationId xmlns:a16="http://schemas.microsoft.com/office/drawing/2014/main" id="{19263940-706A-434A-912D-2FCEAEE16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688" y="-55017"/>
            <a:ext cx="4151312" cy="5380443"/>
          </a:xfrm>
          <a:prstGeom prst="rect">
            <a:avLst/>
          </a:prstGeom>
        </p:spPr>
      </p:pic>
    </p:spTree>
    <p:extLst>
      <p:ext uri="{BB962C8B-B14F-4D97-AF65-F5344CB8AC3E}">
        <p14:creationId xmlns:p14="http://schemas.microsoft.com/office/powerpoint/2010/main" val="2099036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cb2983e8b9_0_0"/>
          <p:cNvSpPr txBox="1"/>
          <p:nvPr/>
        </p:nvSpPr>
        <p:spPr>
          <a:xfrm>
            <a:off x="685800" y="1403597"/>
            <a:ext cx="6094403" cy="689420"/>
          </a:xfrm>
          <a:prstGeom prst="rect">
            <a:avLst/>
          </a:prstGeom>
          <a:noFill/>
          <a:ln>
            <a:noFill/>
          </a:ln>
        </p:spPr>
        <p:txBody>
          <a:bodyPr spcFirstLastPara="1" wrap="square" lIns="0" tIns="0" rIns="0" bIns="0" anchor="t" anchorCtr="0">
            <a:spAutoFit/>
          </a:bodyPr>
          <a:lstStyle/>
          <a:p>
            <a:pPr>
              <a:lnSpc>
                <a:spcPct val="139979"/>
              </a:lnSpc>
              <a:buClr>
                <a:srgbClr val="000000"/>
              </a:buClr>
              <a:buSzPts val="4800"/>
            </a:pPr>
            <a:r>
              <a:rPr lang="en-US" sz="3200" dirty="0">
                <a:solidFill>
                  <a:srgbClr val="000000"/>
                </a:solidFill>
                <a:latin typeface="Arial"/>
                <a:ea typeface="Arial"/>
                <a:cs typeface="Arial"/>
                <a:sym typeface="Arial"/>
              </a:rPr>
              <a:t>Pilot study: Lake Tanganyika</a:t>
            </a:r>
            <a:endParaRPr sz="933" dirty="0">
              <a:solidFill>
                <a:srgbClr val="000000"/>
              </a:solidFill>
              <a:latin typeface="Arial"/>
              <a:ea typeface="Arial"/>
              <a:cs typeface="Arial"/>
              <a:sym typeface="Arial"/>
            </a:endParaRPr>
          </a:p>
        </p:txBody>
      </p:sp>
      <p:cxnSp>
        <p:nvCxnSpPr>
          <p:cNvPr id="167" name="Google Shape;167;g2cb2983e8b9_0_0"/>
          <p:cNvCxnSpPr/>
          <p:nvPr/>
        </p:nvCxnSpPr>
        <p:spPr>
          <a:xfrm>
            <a:off x="5940567" y="1900339"/>
            <a:ext cx="8890400" cy="0"/>
          </a:xfrm>
          <a:prstGeom prst="straightConnector1">
            <a:avLst/>
          </a:prstGeom>
          <a:noFill/>
          <a:ln w="9525" cap="flat" cmpd="sng">
            <a:solidFill>
              <a:srgbClr val="A21919"/>
            </a:solidFill>
            <a:prstDash val="solid"/>
            <a:round/>
            <a:headEnd type="none" w="sm" len="sm"/>
            <a:tailEnd type="none" w="sm" len="sm"/>
          </a:ln>
        </p:spPr>
      </p:cxnSp>
      <p:sp>
        <p:nvSpPr>
          <p:cNvPr id="168" name="Google Shape;168;g2cb2983e8b9_0_0"/>
          <p:cNvSpPr txBox="1"/>
          <p:nvPr/>
        </p:nvSpPr>
        <p:spPr>
          <a:xfrm>
            <a:off x="6780203" y="6134101"/>
            <a:ext cx="4726000" cy="201017"/>
          </a:xfrm>
          <a:prstGeom prst="rect">
            <a:avLst/>
          </a:prstGeom>
          <a:noFill/>
          <a:ln>
            <a:noFill/>
          </a:ln>
        </p:spPr>
        <p:txBody>
          <a:bodyPr spcFirstLastPara="1" wrap="square" lIns="0" tIns="0" rIns="0" bIns="0" anchor="t" anchorCtr="0">
            <a:spAutoFit/>
          </a:bodyPr>
          <a:lstStyle/>
          <a:p>
            <a:pPr algn="r">
              <a:lnSpc>
                <a:spcPct val="139928"/>
              </a:lnSpc>
              <a:buClr>
                <a:srgbClr val="000000"/>
              </a:buClr>
              <a:buSzPts val="1400"/>
            </a:pPr>
            <a:r>
              <a:rPr lang="en-US" sz="933">
                <a:solidFill>
                  <a:srgbClr val="000000"/>
                </a:solidFill>
                <a:latin typeface="Arial"/>
                <a:ea typeface="Arial"/>
                <a:cs typeface="Arial"/>
                <a:sym typeface="Arial"/>
              </a:rPr>
              <a:t>WWQA EO seed project 2024 | </a:t>
            </a:r>
            <a:r>
              <a:rPr lang="en-US" sz="933" b="1">
                <a:solidFill>
                  <a:srgbClr val="000000"/>
                </a:solidFill>
                <a:latin typeface="Arial"/>
                <a:ea typeface="Arial"/>
                <a:cs typeface="Arial"/>
                <a:sym typeface="Arial"/>
              </a:rPr>
              <a:t>Earth observation pathway for SDG indicator 6.3.2 </a:t>
            </a:r>
            <a:endParaRPr sz="933" b="1">
              <a:solidFill>
                <a:srgbClr val="000000"/>
              </a:solidFill>
              <a:latin typeface="Arial"/>
              <a:ea typeface="Arial"/>
              <a:cs typeface="Arial"/>
              <a:sym typeface="Arial"/>
            </a:endParaRPr>
          </a:p>
        </p:txBody>
      </p:sp>
      <p:pic>
        <p:nvPicPr>
          <p:cNvPr id="169" name="Google Shape;169;g2cb2983e8b9_0_0"/>
          <p:cNvPicPr preferRelativeResize="0"/>
          <p:nvPr/>
        </p:nvPicPr>
        <p:blipFill rotWithShape="1">
          <a:blip r:embed="rId3">
            <a:alphaModFix/>
          </a:blip>
          <a:srcRect/>
          <a:stretch/>
        </p:blipFill>
        <p:spPr>
          <a:xfrm>
            <a:off x="685802" y="485717"/>
            <a:ext cx="1451217" cy="816283"/>
          </a:xfrm>
          <a:prstGeom prst="rect">
            <a:avLst/>
          </a:prstGeom>
          <a:noFill/>
          <a:ln>
            <a:noFill/>
          </a:ln>
        </p:spPr>
      </p:pic>
      <p:pic>
        <p:nvPicPr>
          <p:cNvPr id="170" name="Google Shape;170;g2cb2983e8b9_0_0"/>
          <p:cNvPicPr preferRelativeResize="0"/>
          <p:nvPr/>
        </p:nvPicPr>
        <p:blipFill rotWithShape="1">
          <a:blip r:embed="rId4">
            <a:alphaModFix/>
          </a:blip>
          <a:srcRect/>
          <a:stretch/>
        </p:blipFill>
        <p:spPr>
          <a:xfrm>
            <a:off x="685800" y="2173693"/>
            <a:ext cx="6660444" cy="3746500"/>
          </a:xfrm>
          <a:prstGeom prst="rect">
            <a:avLst/>
          </a:prstGeom>
          <a:noFill/>
          <a:ln>
            <a:noFill/>
          </a:ln>
        </p:spPr>
      </p:pic>
      <p:sp>
        <p:nvSpPr>
          <p:cNvPr id="208" name="Google Shape;208;g2cb2983e8b9_0_0"/>
          <p:cNvSpPr txBox="1"/>
          <p:nvPr/>
        </p:nvSpPr>
        <p:spPr>
          <a:xfrm>
            <a:off x="7637791" y="2611015"/>
            <a:ext cx="3560296" cy="492600"/>
          </a:xfrm>
          <a:prstGeom prst="rect">
            <a:avLst/>
          </a:prstGeom>
          <a:noFill/>
          <a:ln>
            <a:noFill/>
          </a:ln>
        </p:spPr>
        <p:txBody>
          <a:bodyPr spcFirstLastPara="1" wrap="square" lIns="60950" tIns="60950" rIns="60950" bIns="60950" anchor="t" anchorCtr="0">
            <a:noAutofit/>
          </a:bodyPr>
          <a:lstStyle/>
          <a:p>
            <a:r>
              <a:rPr lang="en-US" sz="2133" dirty="0">
                <a:solidFill>
                  <a:schemeClr val="dk1"/>
                </a:solidFill>
                <a:latin typeface="Calibri"/>
                <a:ea typeface="Calibri"/>
                <a:cs typeface="Calibri"/>
                <a:sym typeface="Calibri"/>
              </a:rPr>
              <a:t>SDG 6.3.2 focal points from;</a:t>
            </a:r>
          </a:p>
          <a:p>
            <a:pPr marL="304815" indent="-304815">
              <a:buFont typeface="Arial" panose="020B0604020202020204" pitchFamily="34" charset="0"/>
              <a:buChar char="•"/>
            </a:pPr>
            <a:r>
              <a:rPr lang="en-US" sz="2133" dirty="0">
                <a:solidFill>
                  <a:schemeClr val="dk1"/>
                </a:solidFill>
                <a:latin typeface="Calibri"/>
                <a:ea typeface="Calibri"/>
                <a:cs typeface="Calibri"/>
                <a:sym typeface="Calibri"/>
              </a:rPr>
              <a:t>Burundi, </a:t>
            </a:r>
          </a:p>
          <a:p>
            <a:pPr marL="304815" indent="-304815">
              <a:buFont typeface="Arial" panose="020B0604020202020204" pitchFamily="34" charset="0"/>
              <a:buChar char="•"/>
            </a:pPr>
            <a:r>
              <a:rPr lang="en-US" sz="2133" dirty="0">
                <a:solidFill>
                  <a:schemeClr val="dk1"/>
                </a:solidFill>
                <a:latin typeface="Calibri"/>
                <a:ea typeface="Calibri"/>
                <a:cs typeface="Calibri"/>
                <a:sym typeface="Calibri"/>
              </a:rPr>
              <a:t>Congo, </a:t>
            </a:r>
          </a:p>
          <a:p>
            <a:pPr marL="304815" indent="-304815">
              <a:buFont typeface="Arial" panose="020B0604020202020204" pitchFamily="34" charset="0"/>
              <a:buChar char="•"/>
            </a:pPr>
            <a:r>
              <a:rPr lang="en-US" sz="2133" dirty="0">
                <a:solidFill>
                  <a:schemeClr val="dk1"/>
                </a:solidFill>
                <a:latin typeface="Calibri"/>
                <a:ea typeface="Calibri"/>
                <a:cs typeface="Calibri"/>
                <a:sym typeface="Calibri"/>
              </a:rPr>
              <a:t>Tanzania</a:t>
            </a:r>
          </a:p>
          <a:p>
            <a:pPr marL="304815" indent="-304815">
              <a:buFont typeface="Arial" panose="020B0604020202020204" pitchFamily="34" charset="0"/>
              <a:buChar char="•"/>
            </a:pPr>
            <a:r>
              <a:rPr lang="en-US" sz="2133" dirty="0">
                <a:solidFill>
                  <a:schemeClr val="dk1"/>
                </a:solidFill>
                <a:latin typeface="Calibri"/>
                <a:ea typeface="Calibri"/>
                <a:cs typeface="Calibri"/>
                <a:sym typeface="Calibri"/>
              </a:rPr>
              <a:t>Zambia </a:t>
            </a:r>
            <a:endParaRPr sz="2133" dirty="0">
              <a:solidFill>
                <a:schemeClr val="dk1"/>
              </a:solidFill>
              <a:latin typeface="Calibri"/>
              <a:ea typeface="Calibri"/>
              <a:cs typeface="Calibri"/>
              <a:sym typeface="Calibri"/>
            </a:endParaRPr>
          </a:p>
        </p:txBody>
      </p:sp>
      <p:pic>
        <p:nvPicPr>
          <p:cNvPr id="8" name="Picture 2" descr="A blue and black logo&#10;&#10;AI-generated content may be incorrect.">
            <a:extLst>
              <a:ext uri="{FF2B5EF4-FFF2-40B4-BE49-F238E27FC236}">
                <a16:creationId xmlns:a16="http://schemas.microsoft.com/office/drawing/2014/main" id="{E32750C4-6C45-41EB-B5B0-F4D32AC42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379675"/>
            <a:ext cx="2918668" cy="943246"/>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36;g36435e964f5_0_1">
            <a:extLst>
              <a:ext uri="{FF2B5EF4-FFF2-40B4-BE49-F238E27FC236}">
                <a16:creationId xmlns:a16="http://schemas.microsoft.com/office/drawing/2014/main" id="{2584463A-1EE7-47D4-8A88-7337B149C6D0}"/>
              </a:ext>
            </a:extLst>
          </p:cNvPr>
          <p:cNvPicPr preferRelativeResize="0"/>
          <p:nvPr/>
        </p:nvPicPr>
        <p:blipFill rotWithShape="1">
          <a:blip r:embed="rId6">
            <a:alphaModFix/>
          </a:blip>
          <a:srcRect/>
          <a:stretch/>
        </p:blipFill>
        <p:spPr>
          <a:xfrm>
            <a:off x="7198310" y="485708"/>
            <a:ext cx="2273430" cy="10328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74A8E87E-960A-8468-5478-F1F007369186}"/>
            </a:ext>
          </a:extLst>
        </p:cNvPr>
        <p:cNvGrpSpPr/>
        <p:nvPr/>
      </p:nvGrpSpPr>
      <p:grpSpPr>
        <a:xfrm>
          <a:off x="0" y="0"/>
          <a:ext cx="0" cy="0"/>
          <a:chOff x="0" y="0"/>
          <a:chExt cx="0" cy="0"/>
        </a:xfrm>
      </p:grpSpPr>
      <p:sp>
        <p:nvSpPr>
          <p:cNvPr id="222" name="Google Shape;222;g30cf8c6d40a_0_199">
            <a:extLst>
              <a:ext uri="{FF2B5EF4-FFF2-40B4-BE49-F238E27FC236}">
                <a16:creationId xmlns:a16="http://schemas.microsoft.com/office/drawing/2014/main" id="{B07595A3-3C89-A6C8-A44A-ABF6611FCF79}"/>
              </a:ext>
            </a:extLst>
          </p:cNvPr>
          <p:cNvSpPr txBox="1"/>
          <p:nvPr/>
        </p:nvSpPr>
        <p:spPr>
          <a:xfrm>
            <a:off x="685800" y="1403597"/>
            <a:ext cx="8384310" cy="689420"/>
          </a:xfrm>
          <a:prstGeom prst="rect">
            <a:avLst/>
          </a:prstGeom>
          <a:noFill/>
          <a:ln>
            <a:noFill/>
          </a:ln>
        </p:spPr>
        <p:txBody>
          <a:bodyPr spcFirstLastPara="1" wrap="square" lIns="0" tIns="0" rIns="0" bIns="0" anchor="t" anchorCtr="0">
            <a:spAutoFit/>
          </a:bodyPr>
          <a:lstStyle/>
          <a:p>
            <a:pPr>
              <a:lnSpc>
                <a:spcPct val="139979"/>
              </a:lnSpc>
              <a:buClr>
                <a:srgbClr val="000000"/>
              </a:buClr>
              <a:buSzPts val="4800"/>
            </a:pPr>
            <a:r>
              <a:rPr lang="en-US" sz="3200" dirty="0"/>
              <a:t>EO Indicator Requirements</a:t>
            </a:r>
            <a:endParaRPr sz="933" dirty="0">
              <a:solidFill>
                <a:srgbClr val="000000"/>
              </a:solidFill>
              <a:latin typeface="Arial"/>
              <a:ea typeface="Arial"/>
              <a:cs typeface="Arial"/>
              <a:sym typeface="Arial"/>
            </a:endParaRPr>
          </a:p>
        </p:txBody>
      </p:sp>
      <p:cxnSp>
        <p:nvCxnSpPr>
          <p:cNvPr id="223" name="Google Shape;223;g30cf8c6d40a_0_199">
            <a:extLst>
              <a:ext uri="{FF2B5EF4-FFF2-40B4-BE49-F238E27FC236}">
                <a16:creationId xmlns:a16="http://schemas.microsoft.com/office/drawing/2014/main" id="{C0D3726C-5BE6-F19E-FFF9-6EBF129BCE27}"/>
              </a:ext>
            </a:extLst>
          </p:cNvPr>
          <p:cNvCxnSpPr/>
          <p:nvPr/>
        </p:nvCxnSpPr>
        <p:spPr>
          <a:xfrm>
            <a:off x="5701012" y="1872657"/>
            <a:ext cx="8890400" cy="0"/>
          </a:xfrm>
          <a:prstGeom prst="straightConnector1">
            <a:avLst/>
          </a:prstGeom>
          <a:noFill/>
          <a:ln w="9525" cap="flat" cmpd="sng">
            <a:solidFill>
              <a:srgbClr val="A21919"/>
            </a:solidFill>
            <a:prstDash val="solid"/>
            <a:round/>
            <a:headEnd type="none" w="sm" len="sm"/>
            <a:tailEnd type="none" w="sm" len="sm"/>
          </a:ln>
        </p:spPr>
      </p:cxnSp>
      <p:sp>
        <p:nvSpPr>
          <p:cNvPr id="224" name="Google Shape;224;g30cf8c6d40a_0_199">
            <a:extLst>
              <a:ext uri="{FF2B5EF4-FFF2-40B4-BE49-F238E27FC236}">
                <a16:creationId xmlns:a16="http://schemas.microsoft.com/office/drawing/2014/main" id="{449F9138-1EE3-F7E6-73CA-A8CE190C2BE2}"/>
              </a:ext>
            </a:extLst>
          </p:cNvPr>
          <p:cNvSpPr txBox="1"/>
          <p:nvPr/>
        </p:nvSpPr>
        <p:spPr>
          <a:xfrm>
            <a:off x="6780203" y="6134101"/>
            <a:ext cx="4726000" cy="201017"/>
          </a:xfrm>
          <a:prstGeom prst="rect">
            <a:avLst/>
          </a:prstGeom>
          <a:noFill/>
          <a:ln>
            <a:noFill/>
          </a:ln>
        </p:spPr>
        <p:txBody>
          <a:bodyPr spcFirstLastPara="1" wrap="square" lIns="0" tIns="0" rIns="0" bIns="0" anchor="t" anchorCtr="0">
            <a:spAutoFit/>
          </a:bodyPr>
          <a:lstStyle/>
          <a:p>
            <a:pPr algn="r">
              <a:lnSpc>
                <a:spcPct val="139928"/>
              </a:lnSpc>
              <a:buClr>
                <a:srgbClr val="000000"/>
              </a:buClr>
              <a:buSzPts val="1400"/>
            </a:pPr>
            <a:r>
              <a:rPr lang="en-US" sz="933">
                <a:solidFill>
                  <a:srgbClr val="000000"/>
                </a:solidFill>
                <a:latin typeface="Arial"/>
                <a:ea typeface="Arial"/>
                <a:cs typeface="Arial"/>
                <a:sym typeface="Arial"/>
              </a:rPr>
              <a:t>WWQA EO seed project 2024 | </a:t>
            </a:r>
            <a:r>
              <a:rPr lang="en-US" sz="933" b="1">
                <a:solidFill>
                  <a:srgbClr val="000000"/>
                </a:solidFill>
                <a:latin typeface="Arial"/>
                <a:ea typeface="Arial"/>
                <a:cs typeface="Arial"/>
                <a:sym typeface="Arial"/>
              </a:rPr>
              <a:t>Earth observation pathway for SDG indicator 6.3.2 </a:t>
            </a:r>
            <a:endParaRPr sz="933" b="1">
              <a:solidFill>
                <a:srgbClr val="000000"/>
              </a:solidFill>
              <a:latin typeface="Arial"/>
              <a:ea typeface="Arial"/>
              <a:cs typeface="Arial"/>
              <a:sym typeface="Arial"/>
            </a:endParaRPr>
          </a:p>
        </p:txBody>
      </p:sp>
      <p:pic>
        <p:nvPicPr>
          <p:cNvPr id="225" name="Google Shape;225;g30cf8c6d40a_0_199">
            <a:extLst>
              <a:ext uri="{FF2B5EF4-FFF2-40B4-BE49-F238E27FC236}">
                <a16:creationId xmlns:a16="http://schemas.microsoft.com/office/drawing/2014/main" id="{41FFAE77-5AE3-EFB7-9D69-133380DE85E9}"/>
              </a:ext>
            </a:extLst>
          </p:cNvPr>
          <p:cNvPicPr preferRelativeResize="0"/>
          <p:nvPr/>
        </p:nvPicPr>
        <p:blipFill rotWithShape="1">
          <a:blip r:embed="rId3">
            <a:alphaModFix/>
          </a:blip>
          <a:srcRect/>
          <a:stretch/>
        </p:blipFill>
        <p:spPr>
          <a:xfrm>
            <a:off x="685802" y="485717"/>
            <a:ext cx="1451217" cy="816283"/>
          </a:xfrm>
          <a:prstGeom prst="rect">
            <a:avLst/>
          </a:prstGeom>
          <a:noFill/>
          <a:ln>
            <a:noFill/>
          </a:ln>
        </p:spPr>
      </p:pic>
      <p:pic>
        <p:nvPicPr>
          <p:cNvPr id="9" name="Picture 8">
            <a:extLst>
              <a:ext uri="{FF2B5EF4-FFF2-40B4-BE49-F238E27FC236}">
                <a16:creationId xmlns:a16="http://schemas.microsoft.com/office/drawing/2014/main" id="{19D87D2D-87A0-E863-D19E-DB5714820AF0}"/>
              </a:ext>
            </a:extLst>
          </p:cNvPr>
          <p:cNvPicPr>
            <a:picLocks noChangeAspect="1"/>
          </p:cNvPicPr>
          <p:nvPr/>
        </p:nvPicPr>
        <p:blipFill>
          <a:blip r:embed="rId4"/>
          <a:stretch>
            <a:fillRect/>
          </a:stretch>
        </p:blipFill>
        <p:spPr>
          <a:xfrm>
            <a:off x="6096000" y="2046507"/>
            <a:ext cx="5181600" cy="767644"/>
          </a:xfrm>
          <a:prstGeom prst="rect">
            <a:avLst/>
          </a:prstGeom>
        </p:spPr>
      </p:pic>
      <p:pic>
        <p:nvPicPr>
          <p:cNvPr id="11" name="Picture 10">
            <a:extLst>
              <a:ext uri="{FF2B5EF4-FFF2-40B4-BE49-F238E27FC236}">
                <a16:creationId xmlns:a16="http://schemas.microsoft.com/office/drawing/2014/main" id="{CD6C7FCE-D37B-E7CD-7081-30C96E66EDC6}"/>
              </a:ext>
            </a:extLst>
          </p:cNvPr>
          <p:cNvPicPr>
            <a:picLocks noChangeAspect="1"/>
          </p:cNvPicPr>
          <p:nvPr/>
        </p:nvPicPr>
        <p:blipFill>
          <a:blip r:embed="rId5"/>
          <a:stretch>
            <a:fillRect/>
          </a:stretch>
        </p:blipFill>
        <p:spPr>
          <a:xfrm>
            <a:off x="6096000" y="2856701"/>
            <a:ext cx="5181600" cy="736303"/>
          </a:xfrm>
          <a:prstGeom prst="rect">
            <a:avLst/>
          </a:prstGeom>
        </p:spPr>
      </p:pic>
      <p:sp>
        <p:nvSpPr>
          <p:cNvPr id="10" name="TextBox 9">
            <a:extLst>
              <a:ext uri="{FF2B5EF4-FFF2-40B4-BE49-F238E27FC236}">
                <a16:creationId xmlns:a16="http://schemas.microsoft.com/office/drawing/2014/main" id="{05B4D25E-1811-90E5-23BA-27772AA6DED8}"/>
              </a:ext>
            </a:extLst>
          </p:cNvPr>
          <p:cNvSpPr txBox="1"/>
          <p:nvPr/>
        </p:nvSpPr>
        <p:spPr>
          <a:xfrm>
            <a:off x="5959192" y="3635554"/>
            <a:ext cx="5900299" cy="830997"/>
          </a:xfrm>
          <a:prstGeom prst="rect">
            <a:avLst/>
          </a:prstGeom>
          <a:noFill/>
        </p:spPr>
        <p:txBody>
          <a:bodyPr wrap="square">
            <a:spAutoFit/>
          </a:bodyPr>
          <a:lstStyle/>
          <a:p>
            <a:r>
              <a:rPr lang="en-GB" sz="1200" dirty="0"/>
              <a:t>Copernicus Land Monitoring Service (CLMS) Lake Water Quality (LWQ) early release (</a:t>
            </a:r>
            <a:r>
              <a:rPr lang="en-GB" sz="1200" dirty="0" err="1"/>
              <a:t>Calimnos</a:t>
            </a:r>
            <a:r>
              <a:rPr lang="en-GB" sz="1200" dirty="0"/>
              <a:t> v2.1 L3 test dataset (July 2024) of Lake Tanganyika produced by Plymouth Marine Laboratory within the Copernicus Land Monitoring Service) and Lake Surface Water Temperature (LSWT).</a:t>
            </a:r>
          </a:p>
        </p:txBody>
      </p:sp>
      <p:sp>
        <p:nvSpPr>
          <p:cNvPr id="12" name="TextBox 11">
            <a:extLst>
              <a:ext uri="{FF2B5EF4-FFF2-40B4-BE49-F238E27FC236}">
                <a16:creationId xmlns:a16="http://schemas.microsoft.com/office/drawing/2014/main" id="{2B6386AD-27F9-BA86-FFE8-AC5B3EEAA2B9}"/>
              </a:ext>
            </a:extLst>
          </p:cNvPr>
          <p:cNvSpPr txBox="1"/>
          <p:nvPr/>
        </p:nvSpPr>
        <p:spPr>
          <a:xfrm>
            <a:off x="685800" y="2181739"/>
            <a:ext cx="4711600" cy="4011355"/>
          </a:xfrm>
          <a:prstGeom prst="rect">
            <a:avLst/>
          </a:prstGeom>
          <a:noFill/>
        </p:spPr>
        <p:txBody>
          <a:bodyPr wrap="square">
            <a:spAutoFit/>
          </a:bodyPr>
          <a:lstStyle/>
          <a:p>
            <a:pPr marL="304815" lvl="2" indent="-304815">
              <a:spcAft>
                <a:spcPts val="800"/>
              </a:spcAft>
              <a:buFont typeface="+mj-lt"/>
              <a:buAutoNum type="arabicPeriod"/>
            </a:pPr>
            <a:r>
              <a:rPr lang="en-US" sz="1600" b="1" dirty="0"/>
              <a:t>Operational</a:t>
            </a:r>
            <a:r>
              <a:rPr lang="en-US" sz="1600" dirty="0"/>
              <a:t> product from Copernicus Land Monitoring Service (pre-release from PML) </a:t>
            </a:r>
          </a:p>
          <a:p>
            <a:pPr marL="304815" lvl="2" indent="-304815">
              <a:spcAft>
                <a:spcPts val="800"/>
              </a:spcAft>
              <a:buFont typeface="+mj-lt"/>
              <a:buAutoNum type="arabicPeriod"/>
            </a:pPr>
            <a:r>
              <a:rPr lang="en-US" sz="1600" b="1" dirty="0"/>
              <a:t>Globally scalable </a:t>
            </a:r>
            <a:r>
              <a:rPr lang="en-US" sz="1600" dirty="0"/>
              <a:t>(~2000 large lakes)</a:t>
            </a:r>
          </a:p>
          <a:p>
            <a:pPr marL="304815" lvl="2" indent="-304815">
              <a:spcAft>
                <a:spcPts val="800"/>
              </a:spcAft>
              <a:buFont typeface="+mj-lt"/>
              <a:buAutoNum type="arabicPeriod"/>
            </a:pPr>
            <a:r>
              <a:rPr lang="en-US" sz="1600" b="1" dirty="0"/>
              <a:t>Adaptable</a:t>
            </a:r>
            <a:r>
              <a:rPr lang="en-US" sz="1600" dirty="0"/>
              <a:t> for new variables  </a:t>
            </a:r>
          </a:p>
          <a:p>
            <a:pPr marL="304815" lvl="2" indent="-304815">
              <a:spcAft>
                <a:spcPts val="800"/>
              </a:spcAft>
              <a:buFont typeface="+mj-lt"/>
              <a:buAutoNum type="arabicPeriod"/>
            </a:pPr>
            <a:r>
              <a:rPr lang="en-US" sz="1600" dirty="0"/>
              <a:t>Use </a:t>
            </a:r>
            <a:r>
              <a:rPr lang="en-US" sz="1600" b="1" dirty="0"/>
              <a:t>baseline conditions </a:t>
            </a:r>
            <a:r>
              <a:rPr lang="en-US" sz="1600" dirty="0"/>
              <a:t>to determine if water quality is stable (for that location of the lake &amp; season) in absence of national target values</a:t>
            </a:r>
            <a:endParaRPr lang="en-US" sz="1600" b="1" dirty="0"/>
          </a:p>
          <a:p>
            <a:pPr marL="304815" lvl="2" indent="-304815">
              <a:spcAft>
                <a:spcPts val="800"/>
              </a:spcAft>
              <a:buFont typeface="+mj-lt"/>
              <a:buAutoNum type="arabicPeriod"/>
            </a:pPr>
            <a:r>
              <a:rPr lang="en-US" sz="1600" dirty="0"/>
              <a:t>Use of relevant </a:t>
            </a:r>
            <a:r>
              <a:rPr lang="en-US" sz="1600" b="1" dirty="0"/>
              <a:t>variables</a:t>
            </a:r>
            <a:r>
              <a:rPr lang="en-US" sz="1600" dirty="0"/>
              <a:t> which are detectable from EO: </a:t>
            </a:r>
          </a:p>
          <a:p>
            <a:pPr marL="228611" lvl="2" indent="-228611">
              <a:spcAft>
                <a:spcPts val="800"/>
              </a:spcAft>
              <a:buFont typeface="Arial" panose="020B0604020202020204" pitchFamily="34" charset="0"/>
              <a:buChar char="•"/>
            </a:pPr>
            <a:r>
              <a:rPr lang="en-US" sz="1600" dirty="0"/>
              <a:t>Surface water temperature </a:t>
            </a:r>
          </a:p>
          <a:p>
            <a:pPr marL="228611" lvl="8" indent="-228611">
              <a:spcAft>
                <a:spcPts val="800"/>
              </a:spcAft>
              <a:buFont typeface="Arial" panose="020B0604020202020204" pitchFamily="34" charset="0"/>
              <a:buChar char="•"/>
            </a:pPr>
            <a:r>
              <a:rPr lang="en-US" sz="1600" dirty="0"/>
              <a:t>Surface water turbidity </a:t>
            </a:r>
          </a:p>
          <a:p>
            <a:pPr marL="228611" lvl="8" indent="-228611">
              <a:spcAft>
                <a:spcPts val="800"/>
              </a:spcAft>
              <a:buFont typeface="Arial" panose="020B0604020202020204" pitchFamily="34" charset="0"/>
              <a:buChar char="•"/>
            </a:pPr>
            <a:r>
              <a:rPr lang="en-US" sz="1600" dirty="0"/>
              <a:t>Surface water </a:t>
            </a:r>
            <a:r>
              <a:rPr lang="en-US" sz="1600" dirty="0" err="1"/>
              <a:t>chl</a:t>
            </a:r>
            <a:r>
              <a:rPr lang="en-US" sz="1600" dirty="0"/>
              <a:t>-a</a:t>
            </a:r>
          </a:p>
        </p:txBody>
      </p:sp>
      <p:pic>
        <p:nvPicPr>
          <p:cNvPr id="19" name="Picture 18">
            <a:extLst>
              <a:ext uri="{FF2B5EF4-FFF2-40B4-BE49-F238E27FC236}">
                <a16:creationId xmlns:a16="http://schemas.microsoft.com/office/drawing/2014/main" id="{47C2EF8C-DCF2-6584-BD88-A89A532BA720}"/>
              </a:ext>
            </a:extLst>
          </p:cNvPr>
          <p:cNvPicPr>
            <a:picLocks noChangeAspect="1"/>
          </p:cNvPicPr>
          <p:nvPr/>
        </p:nvPicPr>
        <p:blipFill>
          <a:blip r:embed="rId6"/>
          <a:stretch>
            <a:fillRect/>
          </a:stretch>
        </p:blipFill>
        <p:spPr>
          <a:xfrm>
            <a:off x="5881481" y="4127996"/>
            <a:ext cx="6011783" cy="2023671"/>
          </a:xfrm>
          <a:prstGeom prst="rect">
            <a:avLst/>
          </a:prstGeom>
        </p:spPr>
      </p:pic>
      <p:pic>
        <p:nvPicPr>
          <p:cNvPr id="13" name="Picture 2" descr="A blue and black logo&#10;&#10;AI-generated content may be incorrect.">
            <a:extLst>
              <a:ext uri="{FF2B5EF4-FFF2-40B4-BE49-F238E27FC236}">
                <a16:creationId xmlns:a16="http://schemas.microsoft.com/office/drawing/2014/main" id="{D64F632D-3DD8-46A6-AD2D-D49AFF6CB9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9150" y="379675"/>
            <a:ext cx="2918668" cy="943246"/>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136;g36435e964f5_0_1">
            <a:extLst>
              <a:ext uri="{FF2B5EF4-FFF2-40B4-BE49-F238E27FC236}">
                <a16:creationId xmlns:a16="http://schemas.microsoft.com/office/drawing/2014/main" id="{7FA371FC-FDCE-427C-AEE3-101F1C0CEDEF}"/>
              </a:ext>
            </a:extLst>
          </p:cNvPr>
          <p:cNvPicPr preferRelativeResize="0"/>
          <p:nvPr/>
        </p:nvPicPr>
        <p:blipFill rotWithShape="1">
          <a:blip r:embed="rId8">
            <a:alphaModFix/>
          </a:blip>
          <a:srcRect/>
          <a:stretch/>
        </p:blipFill>
        <p:spPr>
          <a:xfrm>
            <a:off x="7198310" y="485708"/>
            <a:ext cx="2273430" cy="1032831"/>
          </a:xfrm>
          <a:prstGeom prst="rect">
            <a:avLst/>
          </a:prstGeom>
          <a:noFill/>
          <a:ln>
            <a:noFill/>
          </a:ln>
        </p:spPr>
      </p:pic>
    </p:spTree>
    <p:extLst>
      <p:ext uri="{BB962C8B-B14F-4D97-AF65-F5344CB8AC3E}">
        <p14:creationId xmlns:p14="http://schemas.microsoft.com/office/powerpoint/2010/main" val="2104812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26AEAD5C-A035-E06A-3F60-FC4C3BEAE852}"/>
            </a:ext>
          </a:extLst>
        </p:cNvPr>
        <p:cNvGrpSpPr/>
        <p:nvPr/>
      </p:nvGrpSpPr>
      <p:grpSpPr>
        <a:xfrm>
          <a:off x="0" y="0"/>
          <a:ext cx="0" cy="0"/>
          <a:chOff x="0" y="0"/>
          <a:chExt cx="0" cy="0"/>
        </a:xfrm>
      </p:grpSpPr>
      <p:sp>
        <p:nvSpPr>
          <p:cNvPr id="222" name="Google Shape;222;g30cf8c6d40a_0_199">
            <a:extLst>
              <a:ext uri="{FF2B5EF4-FFF2-40B4-BE49-F238E27FC236}">
                <a16:creationId xmlns:a16="http://schemas.microsoft.com/office/drawing/2014/main" id="{11582604-5016-20AB-1E44-FB5E95A43E2B}"/>
              </a:ext>
            </a:extLst>
          </p:cNvPr>
          <p:cNvSpPr txBox="1"/>
          <p:nvPr/>
        </p:nvSpPr>
        <p:spPr>
          <a:xfrm>
            <a:off x="685800" y="1403597"/>
            <a:ext cx="3845445" cy="689420"/>
          </a:xfrm>
          <a:prstGeom prst="rect">
            <a:avLst/>
          </a:prstGeom>
          <a:noFill/>
          <a:ln>
            <a:noFill/>
          </a:ln>
        </p:spPr>
        <p:txBody>
          <a:bodyPr spcFirstLastPara="1" wrap="square" lIns="0" tIns="0" rIns="0" bIns="0" anchor="t" anchorCtr="0">
            <a:spAutoFit/>
          </a:bodyPr>
          <a:lstStyle/>
          <a:p>
            <a:pPr>
              <a:lnSpc>
                <a:spcPct val="139979"/>
              </a:lnSpc>
              <a:buClr>
                <a:srgbClr val="000000"/>
              </a:buClr>
              <a:buSzPts val="4800"/>
            </a:pPr>
            <a:r>
              <a:rPr lang="en-US" sz="3200" dirty="0">
                <a:solidFill>
                  <a:srgbClr val="000000"/>
                </a:solidFill>
                <a:latin typeface="Arial"/>
                <a:ea typeface="Arial"/>
                <a:cs typeface="Arial"/>
                <a:sym typeface="Arial"/>
              </a:rPr>
              <a:t>EO </a:t>
            </a:r>
            <a:r>
              <a:rPr lang="en-US" sz="3200" dirty="0"/>
              <a:t>I</a:t>
            </a:r>
            <a:r>
              <a:rPr lang="en-US" sz="3200" dirty="0">
                <a:solidFill>
                  <a:srgbClr val="000000"/>
                </a:solidFill>
                <a:latin typeface="Arial"/>
                <a:ea typeface="Arial"/>
                <a:cs typeface="Arial"/>
                <a:sym typeface="Arial"/>
              </a:rPr>
              <a:t>ndicator Method</a:t>
            </a:r>
            <a:endParaRPr sz="933" dirty="0">
              <a:solidFill>
                <a:srgbClr val="000000"/>
              </a:solidFill>
              <a:latin typeface="Arial"/>
              <a:ea typeface="Arial"/>
              <a:cs typeface="Arial"/>
              <a:sym typeface="Arial"/>
            </a:endParaRPr>
          </a:p>
        </p:txBody>
      </p:sp>
      <p:cxnSp>
        <p:nvCxnSpPr>
          <p:cNvPr id="223" name="Google Shape;223;g30cf8c6d40a_0_199">
            <a:extLst>
              <a:ext uri="{FF2B5EF4-FFF2-40B4-BE49-F238E27FC236}">
                <a16:creationId xmlns:a16="http://schemas.microsoft.com/office/drawing/2014/main" id="{40AEB34A-EBFF-7119-FC47-7C16F7A45A80}"/>
              </a:ext>
            </a:extLst>
          </p:cNvPr>
          <p:cNvCxnSpPr/>
          <p:nvPr/>
        </p:nvCxnSpPr>
        <p:spPr>
          <a:xfrm>
            <a:off x="4531245" y="1877845"/>
            <a:ext cx="8890400" cy="0"/>
          </a:xfrm>
          <a:prstGeom prst="straightConnector1">
            <a:avLst/>
          </a:prstGeom>
          <a:noFill/>
          <a:ln w="9525" cap="flat" cmpd="sng">
            <a:solidFill>
              <a:srgbClr val="A21919"/>
            </a:solidFill>
            <a:prstDash val="solid"/>
            <a:round/>
            <a:headEnd type="none" w="sm" len="sm"/>
            <a:tailEnd type="none" w="sm" len="sm"/>
          </a:ln>
        </p:spPr>
      </p:cxnSp>
      <p:sp>
        <p:nvSpPr>
          <p:cNvPr id="224" name="Google Shape;224;g30cf8c6d40a_0_199">
            <a:extLst>
              <a:ext uri="{FF2B5EF4-FFF2-40B4-BE49-F238E27FC236}">
                <a16:creationId xmlns:a16="http://schemas.microsoft.com/office/drawing/2014/main" id="{699B8EF2-20B3-FCFD-8AAD-605D71B57BEE}"/>
              </a:ext>
            </a:extLst>
          </p:cNvPr>
          <p:cNvSpPr txBox="1"/>
          <p:nvPr/>
        </p:nvSpPr>
        <p:spPr>
          <a:xfrm>
            <a:off x="6780203" y="6134101"/>
            <a:ext cx="4726000" cy="201017"/>
          </a:xfrm>
          <a:prstGeom prst="rect">
            <a:avLst/>
          </a:prstGeom>
          <a:noFill/>
          <a:ln>
            <a:noFill/>
          </a:ln>
        </p:spPr>
        <p:txBody>
          <a:bodyPr spcFirstLastPara="1" wrap="square" lIns="0" tIns="0" rIns="0" bIns="0" anchor="t" anchorCtr="0">
            <a:spAutoFit/>
          </a:bodyPr>
          <a:lstStyle/>
          <a:p>
            <a:pPr algn="r">
              <a:lnSpc>
                <a:spcPct val="139928"/>
              </a:lnSpc>
              <a:buClr>
                <a:srgbClr val="000000"/>
              </a:buClr>
              <a:buSzPts val="1400"/>
            </a:pPr>
            <a:r>
              <a:rPr lang="en-US" sz="933">
                <a:solidFill>
                  <a:srgbClr val="000000"/>
                </a:solidFill>
                <a:latin typeface="Arial"/>
                <a:ea typeface="Arial"/>
                <a:cs typeface="Arial"/>
                <a:sym typeface="Arial"/>
              </a:rPr>
              <a:t>WWQA EO seed project 2024 | </a:t>
            </a:r>
            <a:r>
              <a:rPr lang="en-US" sz="933" b="1">
                <a:solidFill>
                  <a:srgbClr val="000000"/>
                </a:solidFill>
                <a:latin typeface="Arial"/>
                <a:ea typeface="Arial"/>
                <a:cs typeface="Arial"/>
                <a:sym typeface="Arial"/>
              </a:rPr>
              <a:t>Earth observation pathway for SDG indicator 6.3.2 </a:t>
            </a:r>
            <a:endParaRPr sz="933" b="1">
              <a:solidFill>
                <a:srgbClr val="000000"/>
              </a:solidFill>
              <a:latin typeface="Arial"/>
              <a:ea typeface="Arial"/>
              <a:cs typeface="Arial"/>
              <a:sym typeface="Arial"/>
            </a:endParaRPr>
          </a:p>
        </p:txBody>
      </p:sp>
      <p:pic>
        <p:nvPicPr>
          <p:cNvPr id="225" name="Google Shape;225;g30cf8c6d40a_0_199">
            <a:extLst>
              <a:ext uri="{FF2B5EF4-FFF2-40B4-BE49-F238E27FC236}">
                <a16:creationId xmlns:a16="http://schemas.microsoft.com/office/drawing/2014/main" id="{C4738F0E-91A0-8063-C8C2-349D2A35C81E}"/>
              </a:ext>
            </a:extLst>
          </p:cNvPr>
          <p:cNvPicPr preferRelativeResize="0"/>
          <p:nvPr/>
        </p:nvPicPr>
        <p:blipFill rotWithShape="1">
          <a:blip r:embed="rId3">
            <a:alphaModFix/>
          </a:blip>
          <a:srcRect/>
          <a:stretch/>
        </p:blipFill>
        <p:spPr>
          <a:xfrm>
            <a:off x="685802" y="485717"/>
            <a:ext cx="1451217" cy="816283"/>
          </a:xfrm>
          <a:prstGeom prst="rect">
            <a:avLst/>
          </a:prstGeom>
          <a:noFill/>
          <a:ln>
            <a:noFill/>
          </a:ln>
        </p:spPr>
      </p:pic>
      <p:pic>
        <p:nvPicPr>
          <p:cNvPr id="2" name="Picture 1">
            <a:extLst>
              <a:ext uri="{FF2B5EF4-FFF2-40B4-BE49-F238E27FC236}">
                <a16:creationId xmlns:a16="http://schemas.microsoft.com/office/drawing/2014/main" id="{7721D075-6477-BED5-42E3-CA0EF5528D3C}"/>
              </a:ext>
            </a:extLst>
          </p:cNvPr>
          <p:cNvPicPr>
            <a:picLocks noChangeAspect="1"/>
          </p:cNvPicPr>
          <p:nvPr/>
        </p:nvPicPr>
        <p:blipFill>
          <a:blip r:embed="rId4"/>
          <a:stretch>
            <a:fillRect/>
          </a:stretch>
        </p:blipFill>
        <p:spPr>
          <a:xfrm>
            <a:off x="732347" y="3015025"/>
            <a:ext cx="1775023" cy="2505100"/>
          </a:xfrm>
          <a:prstGeom prst="rect">
            <a:avLst/>
          </a:prstGeom>
        </p:spPr>
      </p:pic>
      <p:pic>
        <p:nvPicPr>
          <p:cNvPr id="3" name="Picture 2">
            <a:extLst>
              <a:ext uri="{FF2B5EF4-FFF2-40B4-BE49-F238E27FC236}">
                <a16:creationId xmlns:a16="http://schemas.microsoft.com/office/drawing/2014/main" id="{CA87285C-B88E-0CA8-DACC-3A2F91981FAF}"/>
              </a:ext>
            </a:extLst>
          </p:cNvPr>
          <p:cNvPicPr>
            <a:picLocks noChangeAspect="1"/>
          </p:cNvPicPr>
          <p:nvPr/>
        </p:nvPicPr>
        <p:blipFill>
          <a:blip r:embed="rId5"/>
          <a:stretch>
            <a:fillRect/>
          </a:stretch>
        </p:blipFill>
        <p:spPr>
          <a:xfrm>
            <a:off x="2566989" y="3015025"/>
            <a:ext cx="1784408" cy="2505101"/>
          </a:xfrm>
          <a:prstGeom prst="rect">
            <a:avLst/>
          </a:prstGeom>
        </p:spPr>
      </p:pic>
      <p:pic>
        <p:nvPicPr>
          <p:cNvPr id="4" name="Picture 3">
            <a:extLst>
              <a:ext uri="{FF2B5EF4-FFF2-40B4-BE49-F238E27FC236}">
                <a16:creationId xmlns:a16="http://schemas.microsoft.com/office/drawing/2014/main" id="{98207556-1082-D12E-E5C7-543E671898D3}"/>
              </a:ext>
            </a:extLst>
          </p:cNvPr>
          <p:cNvPicPr>
            <a:picLocks noChangeAspect="1"/>
          </p:cNvPicPr>
          <p:nvPr/>
        </p:nvPicPr>
        <p:blipFill>
          <a:blip r:embed="rId6"/>
          <a:stretch>
            <a:fillRect/>
          </a:stretch>
        </p:blipFill>
        <p:spPr>
          <a:xfrm>
            <a:off x="4405712" y="3026096"/>
            <a:ext cx="1778483" cy="2505101"/>
          </a:xfrm>
          <a:prstGeom prst="rect">
            <a:avLst/>
          </a:prstGeom>
        </p:spPr>
      </p:pic>
      <p:sp>
        <p:nvSpPr>
          <p:cNvPr id="5" name="TextBox 4">
            <a:extLst>
              <a:ext uri="{FF2B5EF4-FFF2-40B4-BE49-F238E27FC236}">
                <a16:creationId xmlns:a16="http://schemas.microsoft.com/office/drawing/2014/main" id="{027E77AD-5471-1ED7-DC73-99D2F1BC6B90}"/>
              </a:ext>
            </a:extLst>
          </p:cNvPr>
          <p:cNvSpPr txBox="1"/>
          <p:nvPr/>
        </p:nvSpPr>
        <p:spPr>
          <a:xfrm>
            <a:off x="704115" y="2841981"/>
            <a:ext cx="1775023" cy="276999"/>
          </a:xfrm>
          <a:prstGeom prst="rect">
            <a:avLst/>
          </a:prstGeom>
          <a:noFill/>
        </p:spPr>
        <p:txBody>
          <a:bodyPr wrap="square" rtlCol="0">
            <a:spAutoFit/>
          </a:bodyPr>
          <a:lstStyle/>
          <a:p>
            <a:r>
              <a:rPr lang="en-US" sz="1200" dirty="0"/>
              <a:t>Chlorophyll-a</a:t>
            </a:r>
          </a:p>
        </p:txBody>
      </p:sp>
      <p:sp>
        <p:nvSpPr>
          <p:cNvPr id="6" name="TextBox 5">
            <a:extLst>
              <a:ext uri="{FF2B5EF4-FFF2-40B4-BE49-F238E27FC236}">
                <a16:creationId xmlns:a16="http://schemas.microsoft.com/office/drawing/2014/main" id="{BE2BA244-1AB7-8885-4982-FE971A1EF9A3}"/>
              </a:ext>
            </a:extLst>
          </p:cNvPr>
          <p:cNvSpPr txBox="1"/>
          <p:nvPr/>
        </p:nvSpPr>
        <p:spPr>
          <a:xfrm>
            <a:off x="2566989" y="2813247"/>
            <a:ext cx="1775023" cy="276999"/>
          </a:xfrm>
          <a:prstGeom prst="rect">
            <a:avLst/>
          </a:prstGeom>
          <a:noFill/>
        </p:spPr>
        <p:txBody>
          <a:bodyPr wrap="square" rtlCol="0">
            <a:spAutoFit/>
          </a:bodyPr>
          <a:lstStyle/>
          <a:p>
            <a:r>
              <a:rPr lang="en-US" sz="1200" dirty="0"/>
              <a:t>Turbidity</a:t>
            </a:r>
          </a:p>
        </p:txBody>
      </p:sp>
      <p:sp>
        <p:nvSpPr>
          <p:cNvPr id="7" name="TextBox 6">
            <a:extLst>
              <a:ext uri="{FF2B5EF4-FFF2-40B4-BE49-F238E27FC236}">
                <a16:creationId xmlns:a16="http://schemas.microsoft.com/office/drawing/2014/main" id="{CBD649A6-C26A-153F-BB6F-FD9D0F9B9455}"/>
              </a:ext>
            </a:extLst>
          </p:cNvPr>
          <p:cNvSpPr txBox="1"/>
          <p:nvPr/>
        </p:nvSpPr>
        <p:spPr>
          <a:xfrm>
            <a:off x="4409172" y="2833104"/>
            <a:ext cx="1775023" cy="276999"/>
          </a:xfrm>
          <a:prstGeom prst="rect">
            <a:avLst/>
          </a:prstGeom>
          <a:noFill/>
        </p:spPr>
        <p:txBody>
          <a:bodyPr wrap="square" rtlCol="0">
            <a:spAutoFit/>
          </a:bodyPr>
          <a:lstStyle/>
          <a:p>
            <a:r>
              <a:rPr lang="en-US" sz="1200" dirty="0"/>
              <a:t>Water temperature</a:t>
            </a:r>
          </a:p>
        </p:txBody>
      </p:sp>
      <p:grpSp>
        <p:nvGrpSpPr>
          <p:cNvPr id="13" name="Google Shape;183;g2cb2983e8b9_0_0">
            <a:extLst>
              <a:ext uri="{FF2B5EF4-FFF2-40B4-BE49-F238E27FC236}">
                <a16:creationId xmlns:a16="http://schemas.microsoft.com/office/drawing/2014/main" id="{A7D3441F-172E-BD24-25A0-977E1E172080}"/>
              </a:ext>
            </a:extLst>
          </p:cNvPr>
          <p:cNvGrpSpPr/>
          <p:nvPr/>
        </p:nvGrpSpPr>
        <p:grpSpPr>
          <a:xfrm rot="5400000">
            <a:off x="9396758" y="1481241"/>
            <a:ext cx="1254391" cy="1149795"/>
            <a:chOff x="3978500" y="973693"/>
            <a:chExt cx="1285325" cy="966214"/>
          </a:xfrm>
        </p:grpSpPr>
        <p:grpSp>
          <p:nvGrpSpPr>
            <p:cNvPr id="14" name="Google Shape;184;g2cb2983e8b9_0_0">
              <a:extLst>
                <a:ext uri="{FF2B5EF4-FFF2-40B4-BE49-F238E27FC236}">
                  <a16:creationId xmlns:a16="http://schemas.microsoft.com/office/drawing/2014/main" id="{2A368743-5EA8-F122-9852-1EE1B115FEE0}"/>
                </a:ext>
              </a:extLst>
            </p:cNvPr>
            <p:cNvGrpSpPr/>
            <p:nvPr/>
          </p:nvGrpSpPr>
          <p:grpSpPr>
            <a:xfrm>
              <a:off x="4734025" y="1144532"/>
              <a:ext cx="529800" cy="795375"/>
              <a:chOff x="4318975" y="1086100"/>
              <a:chExt cx="529800" cy="588600"/>
            </a:xfrm>
          </p:grpSpPr>
          <p:sp>
            <p:nvSpPr>
              <p:cNvPr id="16" name="Google Shape;185;g2cb2983e8b9_0_0">
                <a:extLst>
                  <a:ext uri="{FF2B5EF4-FFF2-40B4-BE49-F238E27FC236}">
                    <a16:creationId xmlns:a16="http://schemas.microsoft.com/office/drawing/2014/main" id="{04B7CD52-B981-CDA9-2112-E33149155E11}"/>
                  </a:ext>
                </a:extLst>
              </p:cNvPr>
              <p:cNvSpPr/>
              <p:nvPr/>
            </p:nvSpPr>
            <p:spPr>
              <a:xfrm>
                <a:off x="4517125" y="1086100"/>
                <a:ext cx="133500" cy="588600"/>
              </a:xfrm>
              <a:prstGeom prst="rect">
                <a:avLst/>
              </a:prstGeom>
              <a:solidFill>
                <a:srgbClr val="840D35"/>
              </a:solidFill>
              <a:ln>
                <a:noFill/>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cxnSp>
            <p:nvCxnSpPr>
              <p:cNvPr id="17" name="Google Shape;186;g2cb2983e8b9_0_0">
                <a:extLst>
                  <a:ext uri="{FF2B5EF4-FFF2-40B4-BE49-F238E27FC236}">
                    <a16:creationId xmlns:a16="http://schemas.microsoft.com/office/drawing/2014/main" id="{B4E72FF9-708E-0A5C-7CD7-F2FAAF029C8F}"/>
                  </a:ext>
                </a:extLst>
              </p:cNvPr>
              <p:cNvCxnSpPr/>
              <p:nvPr/>
            </p:nvCxnSpPr>
            <p:spPr>
              <a:xfrm rot="10800000">
                <a:off x="4318975" y="1089467"/>
                <a:ext cx="529800" cy="0"/>
              </a:xfrm>
              <a:prstGeom prst="straightConnector1">
                <a:avLst/>
              </a:prstGeom>
              <a:noFill/>
              <a:ln w="9525" cap="flat" cmpd="sng">
                <a:solidFill>
                  <a:srgbClr val="840D35"/>
                </a:solidFill>
                <a:prstDash val="solid"/>
                <a:round/>
                <a:headEnd type="none" w="sm" len="sm"/>
                <a:tailEnd type="none" w="sm" len="sm"/>
              </a:ln>
            </p:spPr>
          </p:cxnSp>
        </p:grpSp>
        <p:sp>
          <p:nvSpPr>
            <p:cNvPr id="15" name="Google Shape;187;g2cb2983e8b9_0_0">
              <a:extLst>
                <a:ext uri="{FF2B5EF4-FFF2-40B4-BE49-F238E27FC236}">
                  <a16:creationId xmlns:a16="http://schemas.microsoft.com/office/drawing/2014/main" id="{BD8D94BE-2020-024C-CCD0-BDB64975520C}"/>
                </a:ext>
              </a:extLst>
            </p:cNvPr>
            <p:cNvSpPr txBox="1"/>
            <p:nvPr/>
          </p:nvSpPr>
          <p:spPr>
            <a:xfrm>
              <a:off x="3978500" y="973693"/>
              <a:ext cx="758400" cy="346800"/>
            </a:xfrm>
            <a:prstGeom prst="rect">
              <a:avLst/>
            </a:prstGeom>
            <a:noFill/>
            <a:ln>
              <a:noFill/>
            </a:ln>
          </p:spPr>
          <p:txBody>
            <a:bodyPr spcFirstLastPara="1" wrap="square" lIns="121900" tIns="121900" rIns="121900" bIns="121900" anchor="t" anchorCtr="0">
              <a:noAutofit/>
            </a:bodyPr>
            <a:lstStyle/>
            <a:p>
              <a:pPr algn="r">
                <a:lnSpc>
                  <a:spcPct val="115000"/>
                </a:lnSpc>
                <a:buClr>
                  <a:srgbClr val="000000"/>
                </a:buClr>
                <a:buSzPts val="1800"/>
              </a:pPr>
              <a:endParaRPr sz="1200" dirty="0">
                <a:solidFill>
                  <a:srgbClr val="840D35"/>
                </a:solidFill>
                <a:latin typeface="Roboto"/>
                <a:ea typeface="Roboto"/>
                <a:cs typeface="Roboto"/>
                <a:sym typeface="Roboto"/>
              </a:endParaRPr>
            </a:p>
          </p:txBody>
        </p:sp>
      </p:grpSp>
      <p:grpSp>
        <p:nvGrpSpPr>
          <p:cNvPr id="23" name="Google Shape;183;g2cb2983e8b9_0_0">
            <a:extLst>
              <a:ext uri="{FF2B5EF4-FFF2-40B4-BE49-F238E27FC236}">
                <a16:creationId xmlns:a16="http://schemas.microsoft.com/office/drawing/2014/main" id="{9801567A-F44F-7BC0-5F44-F70EB51AF773}"/>
              </a:ext>
            </a:extLst>
          </p:cNvPr>
          <p:cNvGrpSpPr/>
          <p:nvPr/>
        </p:nvGrpSpPr>
        <p:grpSpPr>
          <a:xfrm rot="16200000">
            <a:off x="9038727" y="2216234"/>
            <a:ext cx="1254391" cy="1149795"/>
            <a:chOff x="3978500" y="973693"/>
            <a:chExt cx="1285325" cy="966214"/>
          </a:xfrm>
        </p:grpSpPr>
        <p:grpSp>
          <p:nvGrpSpPr>
            <p:cNvPr id="24" name="Google Shape;184;g2cb2983e8b9_0_0">
              <a:extLst>
                <a:ext uri="{FF2B5EF4-FFF2-40B4-BE49-F238E27FC236}">
                  <a16:creationId xmlns:a16="http://schemas.microsoft.com/office/drawing/2014/main" id="{DE9891CA-361E-E098-2789-56A964B7D1C8}"/>
                </a:ext>
              </a:extLst>
            </p:cNvPr>
            <p:cNvGrpSpPr/>
            <p:nvPr/>
          </p:nvGrpSpPr>
          <p:grpSpPr>
            <a:xfrm>
              <a:off x="4734025" y="1140951"/>
              <a:ext cx="529800" cy="798956"/>
              <a:chOff x="4318975" y="1083450"/>
              <a:chExt cx="529800" cy="591250"/>
            </a:xfrm>
          </p:grpSpPr>
          <p:sp>
            <p:nvSpPr>
              <p:cNvPr id="26" name="Google Shape;185;g2cb2983e8b9_0_0">
                <a:extLst>
                  <a:ext uri="{FF2B5EF4-FFF2-40B4-BE49-F238E27FC236}">
                    <a16:creationId xmlns:a16="http://schemas.microsoft.com/office/drawing/2014/main" id="{D25D631A-4C81-3846-818B-DADA99238A5F}"/>
                  </a:ext>
                </a:extLst>
              </p:cNvPr>
              <p:cNvSpPr/>
              <p:nvPr/>
            </p:nvSpPr>
            <p:spPr>
              <a:xfrm>
                <a:off x="4517126" y="1086100"/>
                <a:ext cx="133500" cy="588600"/>
              </a:xfrm>
              <a:prstGeom prst="rect">
                <a:avLst/>
              </a:prstGeom>
              <a:solidFill>
                <a:srgbClr val="840D35"/>
              </a:solidFill>
              <a:ln>
                <a:noFill/>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cxnSp>
            <p:nvCxnSpPr>
              <p:cNvPr id="27" name="Google Shape;186;g2cb2983e8b9_0_0">
                <a:extLst>
                  <a:ext uri="{FF2B5EF4-FFF2-40B4-BE49-F238E27FC236}">
                    <a16:creationId xmlns:a16="http://schemas.microsoft.com/office/drawing/2014/main" id="{48B3E510-2C40-2C7F-019A-41910AFECA5C}"/>
                  </a:ext>
                </a:extLst>
              </p:cNvPr>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sp>
          <p:nvSpPr>
            <p:cNvPr id="25" name="Google Shape;187;g2cb2983e8b9_0_0">
              <a:extLst>
                <a:ext uri="{FF2B5EF4-FFF2-40B4-BE49-F238E27FC236}">
                  <a16:creationId xmlns:a16="http://schemas.microsoft.com/office/drawing/2014/main" id="{BE9EF320-AA53-8832-3316-A83E0644D1EA}"/>
                </a:ext>
              </a:extLst>
            </p:cNvPr>
            <p:cNvSpPr txBox="1"/>
            <p:nvPr/>
          </p:nvSpPr>
          <p:spPr>
            <a:xfrm>
              <a:off x="3978500" y="973693"/>
              <a:ext cx="758400" cy="346800"/>
            </a:xfrm>
            <a:prstGeom prst="rect">
              <a:avLst/>
            </a:prstGeom>
            <a:noFill/>
            <a:ln>
              <a:noFill/>
            </a:ln>
          </p:spPr>
          <p:txBody>
            <a:bodyPr spcFirstLastPara="1" wrap="square" lIns="121900" tIns="121900" rIns="121900" bIns="121900" anchor="t" anchorCtr="0">
              <a:noAutofit/>
            </a:bodyPr>
            <a:lstStyle/>
            <a:p>
              <a:pPr algn="r">
                <a:lnSpc>
                  <a:spcPct val="115000"/>
                </a:lnSpc>
                <a:buClr>
                  <a:srgbClr val="000000"/>
                </a:buClr>
                <a:buSzPts val="1800"/>
              </a:pPr>
              <a:endParaRPr sz="1200" dirty="0">
                <a:solidFill>
                  <a:srgbClr val="840D35"/>
                </a:solidFill>
                <a:latin typeface="Roboto"/>
                <a:ea typeface="Roboto"/>
                <a:cs typeface="Roboto"/>
                <a:sym typeface="Roboto"/>
              </a:endParaRPr>
            </a:p>
          </p:txBody>
        </p:sp>
      </p:grpSp>
      <p:sp>
        <p:nvSpPr>
          <p:cNvPr id="28" name="TextBox 27">
            <a:extLst>
              <a:ext uri="{FF2B5EF4-FFF2-40B4-BE49-F238E27FC236}">
                <a16:creationId xmlns:a16="http://schemas.microsoft.com/office/drawing/2014/main" id="{58CF56CD-9845-BCE6-8A0A-82835642424F}"/>
              </a:ext>
            </a:extLst>
          </p:cNvPr>
          <p:cNvSpPr txBox="1"/>
          <p:nvPr/>
        </p:nvSpPr>
        <p:spPr>
          <a:xfrm>
            <a:off x="7097520" y="2105551"/>
            <a:ext cx="2280355" cy="276999"/>
          </a:xfrm>
          <a:prstGeom prst="rect">
            <a:avLst/>
          </a:prstGeom>
          <a:noFill/>
        </p:spPr>
        <p:txBody>
          <a:bodyPr wrap="square" rtlCol="0">
            <a:spAutoFit/>
          </a:bodyPr>
          <a:lstStyle/>
          <a:p>
            <a:r>
              <a:rPr lang="en-US" sz="1200" dirty="0"/>
              <a:t>Baseline  period</a:t>
            </a:r>
          </a:p>
        </p:txBody>
      </p:sp>
      <p:sp>
        <p:nvSpPr>
          <p:cNvPr id="29" name="TextBox 28">
            <a:extLst>
              <a:ext uri="{FF2B5EF4-FFF2-40B4-BE49-F238E27FC236}">
                <a16:creationId xmlns:a16="http://schemas.microsoft.com/office/drawing/2014/main" id="{1ECE726E-265C-3AFD-9E46-D78893C3B9D6}"/>
              </a:ext>
            </a:extLst>
          </p:cNvPr>
          <p:cNvSpPr txBox="1"/>
          <p:nvPr/>
        </p:nvSpPr>
        <p:spPr>
          <a:xfrm>
            <a:off x="9294324" y="2063493"/>
            <a:ext cx="2280355" cy="276999"/>
          </a:xfrm>
          <a:prstGeom prst="rect">
            <a:avLst/>
          </a:prstGeom>
          <a:noFill/>
        </p:spPr>
        <p:txBody>
          <a:bodyPr wrap="square" rtlCol="0">
            <a:spAutoFit/>
          </a:bodyPr>
          <a:lstStyle/>
          <a:p>
            <a:r>
              <a:rPr lang="en-US" sz="1200" dirty="0"/>
              <a:t>Reporting period</a:t>
            </a:r>
          </a:p>
        </p:txBody>
      </p:sp>
      <p:pic>
        <p:nvPicPr>
          <p:cNvPr id="1026" name="Picture 2">
            <a:extLst>
              <a:ext uri="{FF2B5EF4-FFF2-40B4-BE49-F238E27FC236}">
                <a16:creationId xmlns:a16="http://schemas.microsoft.com/office/drawing/2014/main" id="{5E33FA7D-504E-FA2F-0C76-8E491433F3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4935" y="1889406"/>
            <a:ext cx="5261138" cy="4820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 blue and black logo&#10;&#10;AI-generated content may be incorrect.">
            <a:extLst>
              <a:ext uri="{FF2B5EF4-FFF2-40B4-BE49-F238E27FC236}">
                <a16:creationId xmlns:a16="http://schemas.microsoft.com/office/drawing/2014/main" id="{5B2E37BB-4C75-44E9-9BAF-226E9426DC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150" y="379675"/>
            <a:ext cx="2918668" cy="943246"/>
          </a:xfrm>
          <a:prstGeom prst="rect">
            <a:avLst/>
          </a:prstGeom>
          <a:noFill/>
          <a:extLst>
            <a:ext uri="{909E8E84-426E-40DD-AFC4-6F175D3DCCD1}">
              <a14:hiddenFill xmlns:a14="http://schemas.microsoft.com/office/drawing/2010/main">
                <a:solidFill>
                  <a:srgbClr val="FFFFFF"/>
                </a:solidFill>
              </a14:hiddenFill>
            </a:ext>
          </a:extLst>
        </p:spPr>
      </p:pic>
      <p:pic>
        <p:nvPicPr>
          <p:cNvPr id="32" name="Google Shape;136;g36435e964f5_0_1">
            <a:extLst>
              <a:ext uri="{FF2B5EF4-FFF2-40B4-BE49-F238E27FC236}">
                <a16:creationId xmlns:a16="http://schemas.microsoft.com/office/drawing/2014/main" id="{C4061DC3-1EAF-449E-8985-4B1468D6AB65}"/>
              </a:ext>
            </a:extLst>
          </p:cNvPr>
          <p:cNvPicPr preferRelativeResize="0"/>
          <p:nvPr/>
        </p:nvPicPr>
        <p:blipFill rotWithShape="1">
          <a:blip r:embed="rId9">
            <a:alphaModFix/>
          </a:blip>
          <a:srcRect/>
          <a:stretch/>
        </p:blipFill>
        <p:spPr>
          <a:xfrm>
            <a:off x="7198310" y="485708"/>
            <a:ext cx="2273430" cy="1032831"/>
          </a:xfrm>
          <a:prstGeom prst="rect">
            <a:avLst/>
          </a:prstGeom>
          <a:noFill/>
          <a:ln>
            <a:noFill/>
          </a:ln>
        </p:spPr>
      </p:pic>
    </p:spTree>
    <p:extLst>
      <p:ext uri="{BB962C8B-B14F-4D97-AF65-F5344CB8AC3E}">
        <p14:creationId xmlns:p14="http://schemas.microsoft.com/office/powerpoint/2010/main" val="27524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g30cf8c6d40a_0_163"/>
          <p:cNvSpPr txBox="1"/>
          <p:nvPr/>
        </p:nvSpPr>
        <p:spPr>
          <a:xfrm>
            <a:off x="6780203" y="6134101"/>
            <a:ext cx="4726000" cy="201017"/>
          </a:xfrm>
          <a:prstGeom prst="rect">
            <a:avLst/>
          </a:prstGeom>
          <a:noFill/>
          <a:ln>
            <a:noFill/>
          </a:ln>
        </p:spPr>
        <p:txBody>
          <a:bodyPr spcFirstLastPara="1" wrap="square" lIns="0" tIns="0" rIns="0" bIns="0" anchor="t" anchorCtr="0">
            <a:spAutoFit/>
          </a:bodyPr>
          <a:lstStyle/>
          <a:p>
            <a:pPr algn="r">
              <a:lnSpc>
                <a:spcPct val="139928"/>
              </a:lnSpc>
              <a:buClr>
                <a:srgbClr val="000000"/>
              </a:buClr>
              <a:buSzPts val="1400"/>
            </a:pPr>
            <a:r>
              <a:rPr lang="en-US" sz="933">
                <a:solidFill>
                  <a:srgbClr val="000000"/>
                </a:solidFill>
                <a:latin typeface="Arial"/>
                <a:ea typeface="Arial"/>
                <a:cs typeface="Arial"/>
                <a:sym typeface="Arial"/>
              </a:rPr>
              <a:t>WWQA EO seed project 2024 | </a:t>
            </a:r>
            <a:r>
              <a:rPr lang="en-US" sz="933" b="1">
                <a:solidFill>
                  <a:srgbClr val="000000"/>
                </a:solidFill>
                <a:latin typeface="Arial"/>
                <a:ea typeface="Arial"/>
                <a:cs typeface="Arial"/>
                <a:sym typeface="Arial"/>
              </a:rPr>
              <a:t>Earth observation pathway for SDG indicator 6.3.2 </a:t>
            </a:r>
            <a:endParaRPr sz="933" b="1">
              <a:solidFill>
                <a:srgbClr val="000000"/>
              </a:solidFill>
              <a:latin typeface="Arial"/>
              <a:ea typeface="Arial"/>
              <a:cs typeface="Arial"/>
              <a:sym typeface="Arial"/>
            </a:endParaRPr>
          </a:p>
        </p:txBody>
      </p:sp>
      <p:pic>
        <p:nvPicPr>
          <p:cNvPr id="234" name="Google Shape;234;g30cf8c6d40a_0_163"/>
          <p:cNvPicPr preferRelativeResize="0"/>
          <p:nvPr/>
        </p:nvPicPr>
        <p:blipFill rotWithShape="1">
          <a:blip r:embed="rId3">
            <a:alphaModFix/>
          </a:blip>
          <a:srcRect/>
          <a:stretch/>
        </p:blipFill>
        <p:spPr>
          <a:xfrm>
            <a:off x="685802" y="485717"/>
            <a:ext cx="1451217" cy="816283"/>
          </a:xfrm>
          <a:prstGeom prst="rect">
            <a:avLst/>
          </a:prstGeom>
          <a:noFill/>
          <a:ln>
            <a:noFill/>
          </a:ln>
        </p:spPr>
      </p:pic>
      <p:pic>
        <p:nvPicPr>
          <p:cNvPr id="2" name="Picture 1">
            <a:extLst>
              <a:ext uri="{FF2B5EF4-FFF2-40B4-BE49-F238E27FC236}">
                <a16:creationId xmlns:a16="http://schemas.microsoft.com/office/drawing/2014/main" id="{74ABFDC0-919D-4CF9-4399-2BB8E8357DFD}"/>
              </a:ext>
            </a:extLst>
          </p:cNvPr>
          <p:cNvPicPr>
            <a:picLocks noChangeAspect="1"/>
          </p:cNvPicPr>
          <p:nvPr/>
        </p:nvPicPr>
        <p:blipFill>
          <a:blip r:embed="rId4"/>
          <a:stretch>
            <a:fillRect/>
          </a:stretch>
        </p:blipFill>
        <p:spPr>
          <a:xfrm>
            <a:off x="4258584" y="485716"/>
            <a:ext cx="7478235" cy="6180126"/>
          </a:xfrm>
          <a:prstGeom prst="rect">
            <a:avLst/>
          </a:prstGeom>
        </p:spPr>
      </p:pic>
      <p:sp>
        <p:nvSpPr>
          <p:cNvPr id="3" name="Google Shape;222;g30cf8c6d40a_0_199">
            <a:extLst>
              <a:ext uri="{FF2B5EF4-FFF2-40B4-BE49-F238E27FC236}">
                <a16:creationId xmlns:a16="http://schemas.microsoft.com/office/drawing/2014/main" id="{831E2911-264B-3B01-ACF1-7D7268A0B4EC}"/>
              </a:ext>
            </a:extLst>
          </p:cNvPr>
          <p:cNvSpPr txBox="1"/>
          <p:nvPr/>
        </p:nvSpPr>
        <p:spPr>
          <a:xfrm>
            <a:off x="685800" y="1403597"/>
            <a:ext cx="3200081" cy="1378839"/>
          </a:xfrm>
          <a:prstGeom prst="rect">
            <a:avLst/>
          </a:prstGeom>
          <a:noFill/>
          <a:ln>
            <a:noFill/>
          </a:ln>
        </p:spPr>
        <p:txBody>
          <a:bodyPr spcFirstLastPara="1" wrap="square" lIns="0" tIns="0" rIns="0" bIns="0" anchor="t" anchorCtr="0">
            <a:spAutoFit/>
          </a:bodyPr>
          <a:lstStyle/>
          <a:p>
            <a:pPr>
              <a:lnSpc>
                <a:spcPct val="139979"/>
              </a:lnSpc>
              <a:buClr>
                <a:srgbClr val="000000"/>
              </a:buClr>
              <a:buSzPts val="4800"/>
            </a:pPr>
            <a:r>
              <a:rPr lang="en-US" sz="3200" dirty="0">
                <a:solidFill>
                  <a:srgbClr val="000000"/>
                </a:solidFill>
                <a:latin typeface="Arial"/>
                <a:ea typeface="Arial"/>
                <a:cs typeface="Arial"/>
                <a:sym typeface="Arial"/>
              </a:rPr>
              <a:t>EO </a:t>
            </a:r>
            <a:r>
              <a:rPr lang="en-US" sz="3200" dirty="0"/>
              <a:t>I</a:t>
            </a:r>
            <a:r>
              <a:rPr lang="en-US" sz="3200" dirty="0">
                <a:solidFill>
                  <a:srgbClr val="000000"/>
                </a:solidFill>
                <a:latin typeface="Arial"/>
                <a:ea typeface="Arial"/>
                <a:cs typeface="Arial"/>
                <a:sym typeface="Arial"/>
              </a:rPr>
              <a:t>ndicator </a:t>
            </a:r>
            <a:r>
              <a:rPr lang="en-US" sz="3200" dirty="0"/>
              <a:t>R</a:t>
            </a:r>
            <a:r>
              <a:rPr lang="en-US" sz="3200" dirty="0">
                <a:solidFill>
                  <a:srgbClr val="000000"/>
                </a:solidFill>
                <a:latin typeface="Arial"/>
                <a:ea typeface="Arial"/>
                <a:cs typeface="Arial"/>
                <a:sym typeface="Arial"/>
              </a:rPr>
              <a:t>esults</a:t>
            </a:r>
            <a:endParaRPr sz="933"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3563D8-12AB-02D4-1E8E-1468B1B30859}"/>
              </a:ext>
            </a:extLst>
          </p:cNvPr>
          <p:cNvSpPr>
            <a:spLocks noGrp="1"/>
          </p:cNvSpPr>
          <p:nvPr>
            <p:ph type="title"/>
          </p:nvPr>
        </p:nvSpPr>
        <p:spPr/>
        <p:txBody>
          <a:bodyPr/>
          <a:lstStyle/>
          <a:p>
            <a:r>
              <a:rPr lang="en-US" dirty="0" err="1"/>
              <a:t>Internationale</a:t>
            </a:r>
            <a:r>
              <a:rPr lang="en-US" dirty="0"/>
              <a:t> </a:t>
            </a:r>
            <a:r>
              <a:rPr lang="en-US" dirty="0" err="1"/>
              <a:t>Wasserqualitätsinitiativen</a:t>
            </a:r>
            <a:r>
              <a:rPr lang="en-US" dirty="0"/>
              <a:t> </a:t>
            </a:r>
            <a:r>
              <a:rPr lang="en-US" dirty="0" err="1"/>
              <a:t>im</a:t>
            </a:r>
            <a:r>
              <a:rPr lang="en-US" dirty="0"/>
              <a:t> </a:t>
            </a:r>
            <a:r>
              <a:rPr lang="en-US" dirty="0" err="1"/>
              <a:t>Bereich</a:t>
            </a:r>
            <a:r>
              <a:rPr lang="en-US" dirty="0"/>
              <a:t> </a:t>
            </a:r>
            <a:r>
              <a:rPr lang="en-US" dirty="0" err="1"/>
              <a:t>Erdbeobachtung</a:t>
            </a:r>
            <a:endParaRPr lang="de-DE" dirty="0"/>
          </a:p>
        </p:txBody>
      </p:sp>
      <p:sp>
        <p:nvSpPr>
          <p:cNvPr id="9" name="Rechteck 8">
            <a:extLst>
              <a:ext uri="{FF2B5EF4-FFF2-40B4-BE49-F238E27FC236}">
                <a16:creationId xmlns:a16="http://schemas.microsoft.com/office/drawing/2014/main" id="{096704B3-4AFB-8994-AE0E-400BBA9A55D4}"/>
              </a:ext>
            </a:extLst>
          </p:cNvPr>
          <p:cNvSpPr/>
          <p:nvPr/>
        </p:nvSpPr>
        <p:spPr>
          <a:xfrm>
            <a:off x="551569" y="1281746"/>
            <a:ext cx="2664000" cy="4326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D838EBBA-1642-6D41-58E2-0D3C7CBC2727}"/>
              </a:ext>
            </a:extLst>
          </p:cNvPr>
          <p:cNvSpPr txBox="1"/>
          <p:nvPr/>
        </p:nvSpPr>
        <p:spPr>
          <a:xfrm>
            <a:off x="550157" y="3891449"/>
            <a:ext cx="2665412" cy="1716823"/>
          </a:xfrm>
          <a:prstGeom prst="rect">
            <a:avLst/>
          </a:prstGeom>
          <a:noFill/>
        </p:spPr>
        <p:txBody>
          <a:bodyPr wrap="square" lIns="108000" tIns="0" rIns="108000" bIns="108000" rtlCol="0" anchor="ctr" anchorCtr="0">
            <a:noAutofit/>
          </a:bodyPr>
          <a:lstStyle/>
          <a:p>
            <a:pPr marL="171450" indent="-171450">
              <a:buFont typeface="Symbol" panose="05050102010706020507" pitchFamily="18" charset="2"/>
              <a:buChar char="-"/>
            </a:pPr>
            <a:r>
              <a:rPr lang="de-DE" sz="1200" dirty="0">
                <a:cs typeface="Arial" panose="020B0604020202020204" pitchFamily="34" charset="0"/>
              </a:rPr>
              <a:t>Workshops</a:t>
            </a:r>
          </a:p>
          <a:p>
            <a:pPr marL="171450" indent="-171450">
              <a:buFont typeface="Symbol" panose="05050102010706020507" pitchFamily="18" charset="2"/>
              <a:buChar char="-"/>
            </a:pPr>
            <a:r>
              <a:rPr lang="de-DE" sz="1200" dirty="0">
                <a:cs typeface="Arial" panose="020B0604020202020204" pitchFamily="34" charset="0"/>
              </a:rPr>
              <a:t>E-Learning-Kurse und Studiengänge</a:t>
            </a:r>
          </a:p>
          <a:p>
            <a:pPr marL="171450" indent="-171450">
              <a:buFont typeface="Symbol" panose="05050102010706020507" pitchFamily="18" charset="2"/>
              <a:buChar char="-"/>
            </a:pPr>
            <a:r>
              <a:rPr lang="de-DE" sz="1200" dirty="0">
                <a:cs typeface="Arial" panose="020B0604020202020204" pitchFamily="34" charset="0"/>
              </a:rPr>
              <a:t>Handbücher</a:t>
            </a:r>
          </a:p>
          <a:p>
            <a:pPr marL="171450" indent="-171450">
              <a:buFont typeface="Symbol" panose="05050102010706020507" pitchFamily="18" charset="2"/>
              <a:buChar char="-"/>
            </a:pPr>
            <a:r>
              <a:rPr lang="de-DE" sz="1200" dirty="0">
                <a:cs typeface="Arial" panose="020B0604020202020204" pitchFamily="34" charset="0"/>
              </a:rPr>
              <a:t>Beratung &amp; Unterstützung Datenmanagement, -analyse und Berichtswesen</a:t>
            </a:r>
          </a:p>
        </p:txBody>
      </p:sp>
      <p:pic>
        <p:nvPicPr>
          <p:cNvPr id="11" name="Bildplatzhalter 11">
            <a:extLst>
              <a:ext uri="{FF2B5EF4-FFF2-40B4-BE49-F238E27FC236}">
                <a16:creationId xmlns:a16="http://schemas.microsoft.com/office/drawing/2014/main" id="{2C844C35-1235-100D-1571-E684EC94E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863" y="2103999"/>
            <a:ext cx="1620000" cy="1608478"/>
          </a:xfrm>
          <a:prstGeom prst="ellipse">
            <a:avLst/>
          </a:prstGeom>
        </p:spPr>
      </p:pic>
      <p:sp>
        <p:nvSpPr>
          <p:cNvPr id="12" name="Textfeld 11">
            <a:extLst>
              <a:ext uri="{FF2B5EF4-FFF2-40B4-BE49-F238E27FC236}">
                <a16:creationId xmlns:a16="http://schemas.microsoft.com/office/drawing/2014/main" id="{23B13E72-EE4E-84E8-32BA-B9735782E1DD}"/>
              </a:ext>
            </a:extLst>
          </p:cNvPr>
          <p:cNvSpPr txBox="1"/>
          <p:nvPr/>
        </p:nvSpPr>
        <p:spPr>
          <a:xfrm>
            <a:off x="550510" y="1281325"/>
            <a:ext cx="2665412" cy="331532"/>
          </a:xfrm>
          <a:prstGeom prst="rect">
            <a:avLst/>
          </a:prstGeom>
          <a:noFill/>
        </p:spPr>
        <p:txBody>
          <a:bodyPr wrap="square" lIns="108000" tIns="108000" rIns="108000" bIns="0" rtlCol="0" anchor="t" anchorCtr="0">
            <a:noAutofit/>
          </a:bodyPr>
          <a:lstStyle/>
          <a:p>
            <a:r>
              <a:rPr lang="de-DE" sz="2400" dirty="0">
                <a:latin typeface="+mj-lt"/>
              </a:rPr>
              <a:t>1. </a:t>
            </a:r>
            <a:r>
              <a:rPr lang="de-DE" sz="1500" dirty="0"/>
              <a:t>Kapazitätsentwicklung</a:t>
            </a:r>
          </a:p>
        </p:txBody>
      </p:sp>
      <p:sp>
        <p:nvSpPr>
          <p:cNvPr id="26" name="Rechteck 25">
            <a:extLst>
              <a:ext uri="{FF2B5EF4-FFF2-40B4-BE49-F238E27FC236}">
                <a16:creationId xmlns:a16="http://schemas.microsoft.com/office/drawing/2014/main" id="{103CE035-B993-2BBF-8145-234A6686E6F4}"/>
              </a:ext>
            </a:extLst>
          </p:cNvPr>
          <p:cNvSpPr/>
          <p:nvPr/>
        </p:nvSpPr>
        <p:spPr>
          <a:xfrm>
            <a:off x="4426054" y="1280901"/>
            <a:ext cx="2664000" cy="43269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extfeld 26">
            <a:extLst>
              <a:ext uri="{FF2B5EF4-FFF2-40B4-BE49-F238E27FC236}">
                <a16:creationId xmlns:a16="http://schemas.microsoft.com/office/drawing/2014/main" id="{679C89E6-CFDE-61C9-A966-B8ADCF845A3D}"/>
              </a:ext>
            </a:extLst>
          </p:cNvPr>
          <p:cNvSpPr txBox="1"/>
          <p:nvPr/>
        </p:nvSpPr>
        <p:spPr>
          <a:xfrm>
            <a:off x="4424289" y="3856293"/>
            <a:ext cx="2665412" cy="1751555"/>
          </a:xfrm>
          <a:prstGeom prst="rect">
            <a:avLst/>
          </a:prstGeom>
          <a:noFill/>
        </p:spPr>
        <p:txBody>
          <a:bodyPr wrap="square" lIns="108000" tIns="0" rIns="108000" bIns="108000" rtlCol="0" anchor="ctr" anchorCtr="0">
            <a:noAutofit/>
          </a:bodyPr>
          <a:lstStyle/>
          <a:p>
            <a:pPr marL="171450" indent="-171450">
              <a:buFont typeface="Symbol" panose="05050102010706020507" pitchFamily="18" charset="2"/>
              <a:buChar char="-"/>
            </a:pPr>
            <a:r>
              <a:rPr lang="de-DE" sz="1200" dirty="0">
                <a:cs typeface="Arial" panose="020B0604020202020204" pitchFamily="34" charset="0"/>
              </a:rPr>
              <a:t>Sammlung von Messdaten aus nat. Messprogrammen und Forschungsprojekten</a:t>
            </a:r>
          </a:p>
          <a:p>
            <a:pPr marL="171450" indent="-171450">
              <a:buFont typeface="Symbol" panose="05050102010706020507" pitchFamily="18" charset="2"/>
              <a:buChar char="-"/>
            </a:pPr>
            <a:r>
              <a:rPr lang="de-DE" sz="1200" dirty="0">
                <a:cs typeface="Arial" panose="020B0604020202020204" pitchFamily="34" charset="0"/>
              </a:rPr>
              <a:t>Qualitätssicherung</a:t>
            </a:r>
            <a:endParaRPr lang="de-DE" sz="1050" dirty="0">
              <a:cs typeface="Arial" panose="020B0604020202020204" pitchFamily="34" charset="0"/>
            </a:endParaRPr>
          </a:p>
          <a:p>
            <a:pPr marL="171450" indent="-171450">
              <a:buFont typeface="Symbol" panose="05050102010706020507" pitchFamily="18" charset="2"/>
              <a:buChar char="-"/>
            </a:pPr>
            <a:r>
              <a:rPr lang="de-DE" sz="1200" dirty="0">
                <a:cs typeface="Arial" panose="020B0604020202020204" pitchFamily="34" charset="0"/>
              </a:rPr>
              <a:t>Datenbereitstellung (=&gt; FAIR)</a:t>
            </a:r>
          </a:p>
          <a:p>
            <a:pPr marL="171450" indent="-171450">
              <a:buFont typeface="Symbol" panose="05050102010706020507" pitchFamily="18" charset="2"/>
              <a:buChar char="-"/>
            </a:pPr>
            <a:r>
              <a:rPr lang="de-DE" sz="1200" dirty="0">
                <a:cs typeface="Arial" panose="020B0604020202020204" pitchFamily="34" charset="0"/>
              </a:rPr>
              <a:t>Entwicklung von Datenprodukten</a:t>
            </a:r>
          </a:p>
        </p:txBody>
      </p:sp>
      <p:pic>
        <p:nvPicPr>
          <p:cNvPr id="28" name="Bildplatzhalter 11">
            <a:extLst>
              <a:ext uri="{FF2B5EF4-FFF2-40B4-BE49-F238E27FC236}">
                <a16:creationId xmlns:a16="http://schemas.microsoft.com/office/drawing/2014/main" id="{4471B755-7386-D825-3CEB-1C8D24A20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995" y="2097815"/>
            <a:ext cx="1620000" cy="1620000"/>
          </a:xfrm>
          <a:prstGeom prst="ellipse">
            <a:avLst/>
          </a:prstGeom>
        </p:spPr>
      </p:pic>
      <p:sp>
        <p:nvSpPr>
          <p:cNvPr id="29" name="Textfeld 28">
            <a:extLst>
              <a:ext uri="{FF2B5EF4-FFF2-40B4-BE49-F238E27FC236}">
                <a16:creationId xmlns:a16="http://schemas.microsoft.com/office/drawing/2014/main" id="{8ADDF48C-713C-E310-7696-E16C9E94E07B}"/>
              </a:ext>
            </a:extLst>
          </p:cNvPr>
          <p:cNvSpPr txBox="1"/>
          <p:nvPr/>
        </p:nvSpPr>
        <p:spPr>
          <a:xfrm>
            <a:off x="4424642" y="1280481"/>
            <a:ext cx="2665412" cy="331532"/>
          </a:xfrm>
          <a:prstGeom prst="rect">
            <a:avLst/>
          </a:prstGeom>
          <a:noFill/>
        </p:spPr>
        <p:txBody>
          <a:bodyPr wrap="square" lIns="108000" tIns="108000" rIns="108000" bIns="0" rtlCol="0" anchor="t" anchorCtr="0">
            <a:noAutofit/>
          </a:bodyPr>
          <a:lstStyle/>
          <a:p>
            <a:r>
              <a:rPr lang="de-DE" sz="2400" dirty="0">
                <a:latin typeface="+mj-lt"/>
              </a:rPr>
              <a:t>2. </a:t>
            </a:r>
            <a:r>
              <a:rPr lang="de-DE" sz="1500" dirty="0"/>
              <a:t>Messdaten &amp; Produkte</a:t>
            </a:r>
          </a:p>
        </p:txBody>
      </p:sp>
      <p:sp>
        <p:nvSpPr>
          <p:cNvPr id="34" name="Rechteck 33">
            <a:extLst>
              <a:ext uri="{FF2B5EF4-FFF2-40B4-BE49-F238E27FC236}">
                <a16:creationId xmlns:a16="http://schemas.microsoft.com/office/drawing/2014/main" id="{410C996E-C2BC-1703-64F2-A5CAB800BE03}"/>
              </a:ext>
            </a:extLst>
          </p:cNvPr>
          <p:cNvSpPr/>
          <p:nvPr/>
        </p:nvSpPr>
        <p:spPr>
          <a:xfrm>
            <a:off x="8365243" y="1280904"/>
            <a:ext cx="3280657" cy="4326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6" name="Bildplatzhalter 11">
            <a:extLst>
              <a:ext uri="{FF2B5EF4-FFF2-40B4-BE49-F238E27FC236}">
                <a16:creationId xmlns:a16="http://schemas.microsoft.com/office/drawing/2014/main" id="{0AD2BC2B-5389-37AE-03E2-EF87497E7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5300" y="2097817"/>
            <a:ext cx="1614545" cy="1620000"/>
          </a:xfrm>
          <a:prstGeom prst="ellipse">
            <a:avLst/>
          </a:prstGeom>
          <a:solidFill>
            <a:schemeClr val="bg1"/>
          </a:solidFill>
        </p:spPr>
      </p:pic>
      <p:sp>
        <p:nvSpPr>
          <p:cNvPr id="37" name="Textfeld 36">
            <a:extLst>
              <a:ext uri="{FF2B5EF4-FFF2-40B4-BE49-F238E27FC236}">
                <a16:creationId xmlns:a16="http://schemas.microsoft.com/office/drawing/2014/main" id="{714BD7B0-FD8F-472C-054A-3E6A3F257EDF}"/>
              </a:ext>
            </a:extLst>
          </p:cNvPr>
          <p:cNvSpPr txBox="1"/>
          <p:nvPr/>
        </p:nvSpPr>
        <p:spPr>
          <a:xfrm>
            <a:off x="8363831" y="1280482"/>
            <a:ext cx="3032161" cy="447533"/>
          </a:xfrm>
          <a:prstGeom prst="rect">
            <a:avLst/>
          </a:prstGeom>
          <a:noFill/>
        </p:spPr>
        <p:txBody>
          <a:bodyPr wrap="square" lIns="108000" tIns="108000" rIns="108000" bIns="0" rtlCol="0" anchor="t" anchorCtr="0">
            <a:noAutofit/>
          </a:bodyPr>
          <a:lstStyle/>
          <a:p>
            <a:r>
              <a:rPr lang="de-DE" sz="2400" dirty="0">
                <a:latin typeface="+mj-lt"/>
              </a:rPr>
              <a:t>3. </a:t>
            </a:r>
            <a:r>
              <a:rPr lang="de-DE" sz="1500" dirty="0"/>
              <a:t>Bewertungen</a:t>
            </a:r>
          </a:p>
        </p:txBody>
      </p:sp>
      <p:sp>
        <p:nvSpPr>
          <p:cNvPr id="22" name="Textfeld 21">
            <a:extLst>
              <a:ext uri="{FF2B5EF4-FFF2-40B4-BE49-F238E27FC236}">
                <a16:creationId xmlns:a16="http://schemas.microsoft.com/office/drawing/2014/main" id="{111ED8FF-1195-48D5-9034-3913833606E3}"/>
              </a:ext>
            </a:extLst>
          </p:cNvPr>
          <p:cNvSpPr txBox="1"/>
          <p:nvPr/>
        </p:nvSpPr>
        <p:spPr>
          <a:xfrm>
            <a:off x="8363832" y="4071750"/>
            <a:ext cx="3276599" cy="1536100"/>
          </a:xfrm>
          <a:prstGeom prst="rect">
            <a:avLst/>
          </a:prstGeom>
          <a:noFill/>
        </p:spPr>
        <p:txBody>
          <a:bodyPr wrap="square" lIns="108000" tIns="0" rIns="108000" bIns="108000" rtlCol="0" anchor="t" anchorCtr="0">
            <a:noAutofit/>
          </a:bodyPr>
          <a:lstStyle/>
          <a:p>
            <a:pPr marL="171450" indent="-171450">
              <a:buFont typeface="Symbol" panose="05050102010706020507" pitchFamily="18" charset="2"/>
              <a:buChar char="-"/>
            </a:pPr>
            <a:r>
              <a:rPr lang="de-DE" sz="1200" dirty="0">
                <a:cs typeface="Arial" panose="020B0604020202020204" pitchFamily="34" charset="0"/>
              </a:rPr>
              <a:t>Entwicklung von globalen Wasserqualitätsindikatoren (SDG 6)</a:t>
            </a:r>
          </a:p>
          <a:p>
            <a:pPr marL="171450" indent="-171450">
              <a:buFont typeface="Symbol" panose="05050102010706020507" pitchFamily="18" charset="2"/>
              <a:buChar char="-"/>
            </a:pPr>
            <a:r>
              <a:rPr lang="de-DE" sz="1200" dirty="0">
                <a:cs typeface="Arial" panose="020B0604020202020204" pitchFamily="34" charset="0"/>
              </a:rPr>
              <a:t>Globales Berichtswesen zu SDG Indikator 6.3.2</a:t>
            </a:r>
          </a:p>
          <a:p>
            <a:pPr marL="171450" indent="-171450">
              <a:buFont typeface="Symbol" panose="05050102010706020507" pitchFamily="18" charset="2"/>
              <a:buChar char="-"/>
            </a:pPr>
            <a:r>
              <a:rPr lang="de-DE" sz="1200" dirty="0">
                <a:cs typeface="Arial" panose="020B0604020202020204" pitchFamily="34" charset="0"/>
              </a:rPr>
              <a:t>Weltweite Zustandsbewertung im Rahmen der  World Water Quality Alliance</a:t>
            </a:r>
          </a:p>
        </p:txBody>
      </p:sp>
      <p:sp>
        <p:nvSpPr>
          <p:cNvPr id="3" name="Pfeil: nach rechts 2">
            <a:extLst>
              <a:ext uri="{FF2B5EF4-FFF2-40B4-BE49-F238E27FC236}">
                <a16:creationId xmlns:a16="http://schemas.microsoft.com/office/drawing/2014/main" id="{9CE7A089-553C-437E-965A-61A7E95CE909}"/>
              </a:ext>
            </a:extLst>
          </p:cNvPr>
          <p:cNvSpPr/>
          <p:nvPr/>
        </p:nvSpPr>
        <p:spPr>
          <a:xfrm>
            <a:off x="3430180" y="2967424"/>
            <a:ext cx="901700" cy="92360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a:extLst>
              <a:ext uri="{FF2B5EF4-FFF2-40B4-BE49-F238E27FC236}">
                <a16:creationId xmlns:a16="http://schemas.microsoft.com/office/drawing/2014/main" id="{3F63D7C9-327B-4C68-8D76-EC8129093EDE}"/>
              </a:ext>
            </a:extLst>
          </p:cNvPr>
          <p:cNvSpPr/>
          <p:nvPr/>
        </p:nvSpPr>
        <p:spPr>
          <a:xfrm>
            <a:off x="7298225" y="2982134"/>
            <a:ext cx="901700" cy="92360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1CD083EC-7C52-48BB-97B9-D3835CB36468}"/>
              </a:ext>
            </a:extLst>
          </p:cNvPr>
          <p:cNvSpPr txBox="1"/>
          <p:nvPr/>
        </p:nvSpPr>
        <p:spPr>
          <a:xfrm>
            <a:off x="3326745" y="2338891"/>
            <a:ext cx="1231606" cy="292388"/>
          </a:xfrm>
          <a:prstGeom prst="rect">
            <a:avLst/>
          </a:prstGeom>
          <a:noFill/>
          <a:ln>
            <a:noFill/>
          </a:ln>
        </p:spPr>
        <p:txBody>
          <a:bodyPr wrap="square" rtlCol="0">
            <a:spAutoFit/>
          </a:bodyPr>
          <a:lstStyle/>
          <a:p>
            <a:r>
              <a:rPr lang="de-DE" sz="1300" dirty="0">
                <a:solidFill>
                  <a:schemeClr val="accent1"/>
                </a:solidFill>
                <a:latin typeface="+mn-lt"/>
                <a:cs typeface="Arial" panose="020B0604020202020204" pitchFamily="34" charset="0"/>
              </a:rPr>
              <a:t>Nationale</a:t>
            </a:r>
          </a:p>
        </p:txBody>
      </p:sp>
      <p:sp>
        <p:nvSpPr>
          <p:cNvPr id="21" name="Textfeld 20">
            <a:extLst>
              <a:ext uri="{FF2B5EF4-FFF2-40B4-BE49-F238E27FC236}">
                <a16:creationId xmlns:a16="http://schemas.microsoft.com/office/drawing/2014/main" id="{20699CF5-E384-4CEF-BA05-92B1FB332070}"/>
              </a:ext>
            </a:extLst>
          </p:cNvPr>
          <p:cNvSpPr txBox="1"/>
          <p:nvPr/>
        </p:nvSpPr>
        <p:spPr>
          <a:xfrm>
            <a:off x="3215569" y="4085242"/>
            <a:ext cx="1208367" cy="492443"/>
          </a:xfrm>
          <a:prstGeom prst="rect">
            <a:avLst/>
          </a:prstGeom>
          <a:noFill/>
          <a:ln>
            <a:noFill/>
          </a:ln>
        </p:spPr>
        <p:txBody>
          <a:bodyPr wrap="square" rtlCol="0">
            <a:spAutoFit/>
          </a:bodyPr>
          <a:lstStyle>
            <a:defPPr>
              <a:defRPr lang="de-DE"/>
            </a:defPPr>
            <a:lvl1pPr>
              <a:defRPr sz="1400">
                <a:solidFill>
                  <a:schemeClr val="accent1"/>
                </a:solidFill>
                <a:cs typeface="Arial" panose="020B0604020202020204" pitchFamily="34" charset="0"/>
              </a:defRPr>
            </a:lvl1pPr>
          </a:lstStyle>
          <a:p>
            <a:r>
              <a:rPr lang="de-DE" sz="1300" dirty="0"/>
              <a:t>Mess-programme</a:t>
            </a:r>
          </a:p>
        </p:txBody>
      </p:sp>
      <p:sp>
        <p:nvSpPr>
          <p:cNvPr id="23" name="Textfeld 22">
            <a:extLst>
              <a:ext uri="{FF2B5EF4-FFF2-40B4-BE49-F238E27FC236}">
                <a16:creationId xmlns:a16="http://schemas.microsoft.com/office/drawing/2014/main" id="{7F65291B-B1B9-4F02-B786-8845226D6FFB}"/>
              </a:ext>
            </a:extLst>
          </p:cNvPr>
          <p:cNvSpPr txBox="1"/>
          <p:nvPr/>
        </p:nvSpPr>
        <p:spPr>
          <a:xfrm>
            <a:off x="7118874" y="2347787"/>
            <a:ext cx="1370420" cy="492443"/>
          </a:xfrm>
          <a:prstGeom prst="rect">
            <a:avLst/>
          </a:prstGeom>
          <a:noFill/>
          <a:ln>
            <a:noFill/>
          </a:ln>
        </p:spPr>
        <p:txBody>
          <a:bodyPr wrap="square" rtlCol="0">
            <a:spAutoFit/>
          </a:bodyPr>
          <a:lstStyle>
            <a:defPPr>
              <a:defRPr lang="de-DE"/>
            </a:defPPr>
            <a:lvl1pPr>
              <a:defRPr sz="1400">
                <a:solidFill>
                  <a:schemeClr val="accent1"/>
                </a:solidFill>
                <a:cs typeface="Arial" panose="020B0604020202020204" pitchFamily="34" charset="0"/>
              </a:defRPr>
            </a:lvl1pPr>
          </a:lstStyle>
          <a:p>
            <a:r>
              <a:rPr lang="de-DE" sz="1300" dirty="0"/>
              <a:t>Unterstützen regionale und</a:t>
            </a:r>
          </a:p>
        </p:txBody>
      </p:sp>
      <p:sp>
        <p:nvSpPr>
          <p:cNvPr id="24" name="Textfeld 23">
            <a:extLst>
              <a:ext uri="{FF2B5EF4-FFF2-40B4-BE49-F238E27FC236}">
                <a16:creationId xmlns:a16="http://schemas.microsoft.com/office/drawing/2014/main" id="{1A814F27-5BFE-47E7-8FF8-2FBB3F1AF884}"/>
              </a:ext>
            </a:extLst>
          </p:cNvPr>
          <p:cNvSpPr txBox="1"/>
          <p:nvPr/>
        </p:nvSpPr>
        <p:spPr>
          <a:xfrm>
            <a:off x="7081140" y="4071750"/>
            <a:ext cx="1473412" cy="892552"/>
          </a:xfrm>
          <a:prstGeom prst="rect">
            <a:avLst/>
          </a:prstGeom>
          <a:noFill/>
          <a:ln>
            <a:noFill/>
          </a:ln>
        </p:spPr>
        <p:txBody>
          <a:bodyPr wrap="square" rtlCol="0">
            <a:spAutoFit/>
          </a:bodyPr>
          <a:lstStyle>
            <a:defPPr>
              <a:defRPr lang="de-DE"/>
            </a:defPPr>
            <a:lvl1pPr>
              <a:defRPr sz="1400">
                <a:solidFill>
                  <a:schemeClr val="accent1"/>
                </a:solidFill>
                <a:cs typeface="Arial" panose="020B0604020202020204" pitchFamily="34" charset="0"/>
              </a:defRPr>
            </a:lvl1pPr>
          </a:lstStyle>
          <a:p>
            <a:r>
              <a:rPr lang="de-DE" sz="1300" dirty="0"/>
              <a:t>globale Bewertungen</a:t>
            </a:r>
          </a:p>
          <a:p>
            <a:r>
              <a:rPr lang="de-DE" sz="1300" dirty="0"/>
              <a:t>der Wasserqualität</a:t>
            </a:r>
          </a:p>
        </p:txBody>
      </p:sp>
      <p:sp>
        <p:nvSpPr>
          <p:cNvPr id="5" name="TextBox 4">
            <a:extLst>
              <a:ext uri="{FF2B5EF4-FFF2-40B4-BE49-F238E27FC236}">
                <a16:creationId xmlns:a16="http://schemas.microsoft.com/office/drawing/2014/main" id="{217B78BB-D3FA-4683-BB05-6EC7BA215165}"/>
              </a:ext>
            </a:extLst>
          </p:cNvPr>
          <p:cNvSpPr txBox="1"/>
          <p:nvPr/>
        </p:nvSpPr>
        <p:spPr>
          <a:xfrm>
            <a:off x="550157" y="806824"/>
            <a:ext cx="11090274" cy="369332"/>
          </a:xfrm>
          <a:prstGeom prst="rect">
            <a:avLst/>
          </a:prstGeom>
          <a:noFill/>
        </p:spPr>
        <p:txBody>
          <a:bodyPr wrap="square" rtlCol="0">
            <a:spAutoFit/>
          </a:bodyPr>
          <a:lstStyle/>
          <a:p>
            <a:r>
              <a:rPr lang="de-DE" dirty="0"/>
              <a:t>Das Globale Umweltmessprogramm für Frischwasser (UNEP GEMS/Water)</a:t>
            </a:r>
          </a:p>
        </p:txBody>
      </p:sp>
      <p:pic>
        <p:nvPicPr>
          <p:cNvPr id="25" name="Graphic 24">
            <a:extLst>
              <a:ext uri="{FF2B5EF4-FFF2-40B4-BE49-F238E27FC236}">
                <a16:creationId xmlns:a16="http://schemas.microsoft.com/office/drawing/2014/main" id="{B5B4C4C1-2A17-4791-B6E7-0038D4651A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5377" y="-13074"/>
            <a:ext cx="3256623" cy="1347568"/>
          </a:xfrm>
          <a:prstGeom prst="rect">
            <a:avLst/>
          </a:prstGeom>
        </p:spPr>
      </p:pic>
    </p:spTree>
    <p:extLst>
      <p:ext uri="{BB962C8B-B14F-4D97-AF65-F5344CB8AC3E}">
        <p14:creationId xmlns:p14="http://schemas.microsoft.com/office/powerpoint/2010/main" val="446976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A072-1725-49A0-AD04-4BC022B099D8}"/>
              </a:ext>
            </a:extLst>
          </p:cNvPr>
          <p:cNvSpPr>
            <a:spLocks noGrp="1"/>
          </p:cNvSpPr>
          <p:nvPr>
            <p:ph type="title"/>
          </p:nvPr>
        </p:nvSpPr>
        <p:spPr/>
        <p:txBody>
          <a:bodyPr/>
          <a:lstStyle/>
          <a:p>
            <a:r>
              <a:rPr lang="en-US" dirty="0" err="1"/>
              <a:t>Internationale</a:t>
            </a:r>
            <a:r>
              <a:rPr lang="en-US" dirty="0"/>
              <a:t> </a:t>
            </a:r>
            <a:r>
              <a:rPr lang="en-US" dirty="0" err="1"/>
              <a:t>Wasserqualitätsinitiativen</a:t>
            </a:r>
            <a:r>
              <a:rPr lang="en-US" dirty="0"/>
              <a:t> </a:t>
            </a:r>
            <a:r>
              <a:rPr lang="en-US" dirty="0" err="1"/>
              <a:t>im</a:t>
            </a:r>
            <a:r>
              <a:rPr lang="en-US" dirty="0"/>
              <a:t> </a:t>
            </a:r>
            <a:r>
              <a:rPr lang="en-US" dirty="0" err="1"/>
              <a:t>Bereich</a:t>
            </a:r>
            <a:r>
              <a:rPr lang="en-US" dirty="0"/>
              <a:t> </a:t>
            </a:r>
            <a:r>
              <a:rPr lang="en-US" dirty="0" err="1"/>
              <a:t>Erdbeobachtung</a:t>
            </a:r>
            <a:endParaRPr lang="de-DE" dirty="0"/>
          </a:p>
        </p:txBody>
      </p:sp>
      <p:sp>
        <p:nvSpPr>
          <p:cNvPr id="10" name="Text Placeholder 9">
            <a:extLst>
              <a:ext uri="{FF2B5EF4-FFF2-40B4-BE49-F238E27FC236}">
                <a16:creationId xmlns:a16="http://schemas.microsoft.com/office/drawing/2014/main" id="{297EABC9-98F1-4656-9FD4-6B209E84E4A3}"/>
              </a:ext>
            </a:extLst>
          </p:cNvPr>
          <p:cNvSpPr>
            <a:spLocks noGrp="1"/>
          </p:cNvSpPr>
          <p:nvPr>
            <p:ph type="body" sz="quarter" idx="14"/>
          </p:nvPr>
        </p:nvSpPr>
        <p:spPr/>
        <p:txBody>
          <a:bodyPr/>
          <a:lstStyle/>
          <a:p>
            <a:r>
              <a:rPr lang="en-US" dirty="0" err="1"/>
              <a:t>Datenverfügbarkeit</a:t>
            </a:r>
            <a:r>
              <a:rPr lang="en-US" dirty="0"/>
              <a:t> </a:t>
            </a:r>
            <a:r>
              <a:rPr lang="en-US" dirty="0" err="1"/>
              <a:t>GEMStat</a:t>
            </a:r>
            <a:r>
              <a:rPr lang="en-US" dirty="0"/>
              <a:t> </a:t>
            </a:r>
            <a:r>
              <a:rPr lang="en-US" dirty="0" err="1"/>
              <a:t>Wasserqualitätsinformationssystem</a:t>
            </a:r>
            <a:endParaRPr lang="de-DE" dirty="0"/>
          </a:p>
        </p:txBody>
      </p:sp>
      <p:pic>
        <p:nvPicPr>
          <p:cNvPr id="7" name="Content Placeholder 6">
            <a:extLst>
              <a:ext uri="{FF2B5EF4-FFF2-40B4-BE49-F238E27FC236}">
                <a16:creationId xmlns:a16="http://schemas.microsoft.com/office/drawing/2014/main" id="{24590D52-B6A4-471E-916A-6D32D577DAA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18078" y="1501227"/>
            <a:ext cx="9929178" cy="4786472"/>
          </a:xfrm>
        </p:spPr>
      </p:pic>
      <p:graphicFrame>
        <p:nvGraphicFramePr>
          <p:cNvPr id="8" name="Table 7">
            <a:extLst>
              <a:ext uri="{FF2B5EF4-FFF2-40B4-BE49-F238E27FC236}">
                <a16:creationId xmlns:a16="http://schemas.microsoft.com/office/drawing/2014/main" id="{835EEDF0-5907-4917-A358-C5B7EC00C62A}"/>
              </a:ext>
            </a:extLst>
          </p:cNvPr>
          <p:cNvGraphicFramePr>
            <a:graphicFrameLocks noGrp="1"/>
          </p:cNvGraphicFramePr>
          <p:nvPr>
            <p:extLst>
              <p:ext uri="{D42A27DB-BD31-4B8C-83A1-F6EECF244321}">
                <p14:modId xmlns:p14="http://schemas.microsoft.com/office/powerpoint/2010/main" val="4058789459"/>
              </p:ext>
            </p:extLst>
          </p:nvPr>
        </p:nvGraphicFramePr>
        <p:xfrm>
          <a:off x="5842392" y="5329096"/>
          <a:ext cx="5511408" cy="1005840"/>
        </p:xfrm>
        <a:graphic>
          <a:graphicData uri="http://schemas.openxmlformats.org/drawingml/2006/table">
            <a:tbl>
              <a:tblPr firstRow="1" bandRow="1">
                <a:tableStyleId>{2D5ABB26-0587-4C30-8999-92F81FD0307C}</a:tableStyleId>
              </a:tblPr>
              <a:tblGrid>
                <a:gridCol w="1377852">
                  <a:extLst>
                    <a:ext uri="{9D8B030D-6E8A-4147-A177-3AD203B41FA5}">
                      <a16:colId xmlns:a16="http://schemas.microsoft.com/office/drawing/2014/main" val="1322715575"/>
                    </a:ext>
                  </a:extLst>
                </a:gridCol>
                <a:gridCol w="1377852">
                  <a:extLst>
                    <a:ext uri="{9D8B030D-6E8A-4147-A177-3AD203B41FA5}">
                      <a16:colId xmlns:a16="http://schemas.microsoft.com/office/drawing/2014/main" val="2638000197"/>
                    </a:ext>
                  </a:extLst>
                </a:gridCol>
                <a:gridCol w="1377852">
                  <a:extLst>
                    <a:ext uri="{9D8B030D-6E8A-4147-A177-3AD203B41FA5}">
                      <a16:colId xmlns:a16="http://schemas.microsoft.com/office/drawing/2014/main" val="1454109034"/>
                    </a:ext>
                  </a:extLst>
                </a:gridCol>
                <a:gridCol w="1377852">
                  <a:extLst>
                    <a:ext uri="{9D8B030D-6E8A-4147-A177-3AD203B41FA5}">
                      <a16:colId xmlns:a16="http://schemas.microsoft.com/office/drawing/2014/main" val="1816112847"/>
                    </a:ext>
                  </a:extLst>
                </a:gridCol>
              </a:tblGrid>
              <a:tr h="259773">
                <a:tc>
                  <a:txBody>
                    <a:bodyPr/>
                    <a:lstStyle/>
                    <a:p>
                      <a:endParaRPr lang="de-DE" sz="1600" dirty="0">
                        <a:solidFill>
                          <a:schemeClr val="bg1"/>
                        </a:solidFill>
                      </a:endParaRPr>
                    </a:p>
                  </a:txBody>
                  <a:tcPr>
                    <a:solidFill>
                      <a:srgbClr val="002B54"/>
                    </a:solidFill>
                  </a:tcPr>
                </a:tc>
                <a:tc>
                  <a:txBody>
                    <a:bodyPr/>
                    <a:lstStyle/>
                    <a:p>
                      <a:pPr algn="r"/>
                      <a:r>
                        <a:rPr lang="en-US" sz="1600" dirty="0">
                          <a:solidFill>
                            <a:schemeClr val="bg1"/>
                          </a:solidFill>
                        </a:rPr>
                        <a:t>1982</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2014</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2025</a:t>
                      </a:r>
                      <a:endParaRPr lang="de-DE" sz="1600" dirty="0">
                        <a:solidFill>
                          <a:schemeClr val="bg1"/>
                        </a:solidFill>
                      </a:endParaRPr>
                    </a:p>
                  </a:txBody>
                  <a:tcPr>
                    <a:solidFill>
                      <a:srgbClr val="002B54"/>
                    </a:solidFill>
                  </a:tcPr>
                </a:tc>
                <a:extLst>
                  <a:ext uri="{0D108BD9-81ED-4DB2-BD59-A6C34878D82A}">
                    <a16:rowId xmlns:a16="http://schemas.microsoft.com/office/drawing/2014/main" val="3696977685"/>
                  </a:ext>
                </a:extLst>
              </a:tr>
              <a:tr h="259773">
                <a:tc>
                  <a:txBody>
                    <a:bodyPr/>
                    <a:lstStyle/>
                    <a:p>
                      <a:r>
                        <a:rPr lang="en-US" sz="1600" dirty="0" err="1">
                          <a:solidFill>
                            <a:schemeClr val="bg1"/>
                          </a:solidFill>
                        </a:rPr>
                        <a:t>Messstellen</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323</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4055</a:t>
                      </a:r>
                      <a:endParaRPr lang="de-DE" sz="1600" dirty="0">
                        <a:solidFill>
                          <a:schemeClr val="bg1"/>
                        </a:solidFill>
                      </a:endParaRPr>
                    </a:p>
                  </a:txBody>
                  <a:tcPr>
                    <a:solidFill>
                      <a:srgbClr val="002B54"/>
                    </a:solidFill>
                  </a:tcPr>
                </a:tc>
                <a:tc>
                  <a:txBody>
                    <a:bodyPr/>
                    <a:lstStyle/>
                    <a:p>
                      <a:pPr algn="r"/>
                      <a:r>
                        <a:rPr lang="en-US" sz="1600">
                          <a:solidFill>
                            <a:schemeClr val="bg1"/>
                          </a:solidFill>
                        </a:rPr>
                        <a:t>20777</a:t>
                      </a:r>
                      <a:endParaRPr lang="en-US" sz="1600" dirty="0">
                        <a:solidFill>
                          <a:schemeClr val="bg1"/>
                        </a:solidFill>
                      </a:endParaRPr>
                    </a:p>
                  </a:txBody>
                  <a:tcPr>
                    <a:solidFill>
                      <a:srgbClr val="002B54"/>
                    </a:solidFill>
                  </a:tcPr>
                </a:tc>
                <a:extLst>
                  <a:ext uri="{0D108BD9-81ED-4DB2-BD59-A6C34878D82A}">
                    <a16:rowId xmlns:a16="http://schemas.microsoft.com/office/drawing/2014/main" val="1769493044"/>
                  </a:ext>
                </a:extLst>
              </a:tr>
              <a:tr h="259773">
                <a:tc>
                  <a:txBody>
                    <a:bodyPr/>
                    <a:lstStyle/>
                    <a:p>
                      <a:r>
                        <a:rPr lang="en-US" sz="1600" dirty="0" err="1">
                          <a:solidFill>
                            <a:schemeClr val="bg1"/>
                          </a:solidFill>
                        </a:rPr>
                        <a:t>Messwerte</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~100000</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4.6 Mio</a:t>
                      </a:r>
                      <a:endParaRPr lang="de-DE" sz="1600" dirty="0">
                        <a:solidFill>
                          <a:schemeClr val="bg1"/>
                        </a:solidFill>
                      </a:endParaRPr>
                    </a:p>
                  </a:txBody>
                  <a:tcPr>
                    <a:solidFill>
                      <a:srgbClr val="002B54"/>
                    </a:solidFill>
                  </a:tcPr>
                </a:tc>
                <a:tc>
                  <a:txBody>
                    <a:bodyPr/>
                    <a:lstStyle/>
                    <a:p>
                      <a:pPr algn="r"/>
                      <a:r>
                        <a:rPr lang="en-US" sz="1600" dirty="0">
                          <a:solidFill>
                            <a:schemeClr val="bg1"/>
                          </a:solidFill>
                        </a:rPr>
                        <a:t>29.9 Mio</a:t>
                      </a:r>
                      <a:endParaRPr lang="de-DE" sz="1600" dirty="0">
                        <a:solidFill>
                          <a:schemeClr val="bg1"/>
                        </a:solidFill>
                      </a:endParaRPr>
                    </a:p>
                  </a:txBody>
                  <a:tcPr>
                    <a:solidFill>
                      <a:srgbClr val="002B54"/>
                    </a:solidFill>
                  </a:tcPr>
                </a:tc>
                <a:extLst>
                  <a:ext uri="{0D108BD9-81ED-4DB2-BD59-A6C34878D82A}">
                    <a16:rowId xmlns:a16="http://schemas.microsoft.com/office/drawing/2014/main" val="3641369829"/>
                  </a:ext>
                </a:extLst>
              </a:tr>
            </a:tbl>
          </a:graphicData>
        </a:graphic>
      </p:graphicFrame>
    </p:spTree>
    <p:extLst>
      <p:ext uri="{BB962C8B-B14F-4D97-AF65-F5344CB8AC3E}">
        <p14:creationId xmlns:p14="http://schemas.microsoft.com/office/powerpoint/2010/main" val="3703067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EA046A2-8C5D-4C49-B1C1-A5FE7C100B87}"/>
              </a:ext>
            </a:extLst>
          </p:cNvPr>
          <p:cNvSpPr>
            <a:spLocks noGrp="1"/>
          </p:cNvSpPr>
          <p:nvPr>
            <p:ph type="body" sz="quarter" idx="21"/>
          </p:nvPr>
        </p:nvSpPr>
        <p:spPr/>
        <p:txBody>
          <a:bodyPr/>
          <a:lstStyle/>
          <a:p>
            <a:r>
              <a:rPr lang="de-DE" dirty="0"/>
              <a:t>Kontakt:</a:t>
            </a:r>
          </a:p>
          <a:p>
            <a:r>
              <a:rPr lang="de-DE" dirty="0"/>
              <a:t>Philipp Saile</a:t>
            </a:r>
          </a:p>
          <a:p>
            <a:r>
              <a:rPr lang="de-DE" dirty="0"/>
              <a:t>saile@bafg.de</a:t>
            </a:r>
          </a:p>
        </p:txBody>
      </p:sp>
      <p:sp>
        <p:nvSpPr>
          <p:cNvPr id="14" name="Text Placeholder 13">
            <a:extLst>
              <a:ext uri="{FF2B5EF4-FFF2-40B4-BE49-F238E27FC236}">
                <a16:creationId xmlns:a16="http://schemas.microsoft.com/office/drawing/2014/main" id="{6D6E389E-16A8-437F-B03D-581885BE5D2F}"/>
              </a:ext>
            </a:extLst>
          </p:cNvPr>
          <p:cNvSpPr>
            <a:spLocks noGrp="1"/>
          </p:cNvSpPr>
          <p:nvPr>
            <p:ph type="body" sz="quarter" idx="22"/>
          </p:nvPr>
        </p:nvSpPr>
        <p:spPr/>
        <p:txBody>
          <a:bodyPr/>
          <a:lstStyle/>
          <a:p>
            <a:endParaRPr lang="de-DE"/>
          </a:p>
        </p:txBody>
      </p:sp>
      <p:sp>
        <p:nvSpPr>
          <p:cNvPr id="16" name="Text Placeholder 15">
            <a:extLst>
              <a:ext uri="{FF2B5EF4-FFF2-40B4-BE49-F238E27FC236}">
                <a16:creationId xmlns:a16="http://schemas.microsoft.com/office/drawing/2014/main" id="{177E77B7-C40B-4CFC-8352-E6495E89A2D4}"/>
              </a:ext>
            </a:extLst>
          </p:cNvPr>
          <p:cNvSpPr>
            <a:spLocks noGrp="1"/>
          </p:cNvSpPr>
          <p:nvPr>
            <p:ph type="body" sz="quarter" idx="23"/>
          </p:nvPr>
        </p:nvSpPr>
        <p:spPr/>
        <p:txBody>
          <a:bodyPr/>
          <a:lstStyle/>
          <a:p>
            <a:endParaRPr lang="de-DE" dirty="0"/>
          </a:p>
        </p:txBody>
      </p:sp>
      <p:sp>
        <p:nvSpPr>
          <p:cNvPr id="18" name="Text Placeholder 17">
            <a:extLst>
              <a:ext uri="{FF2B5EF4-FFF2-40B4-BE49-F238E27FC236}">
                <a16:creationId xmlns:a16="http://schemas.microsoft.com/office/drawing/2014/main" id="{F5E2CEE5-AB50-400C-A759-95C8AE44B952}"/>
              </a:ext>
            </a:extLst>
          </p:cNvPr>
          <p:cNvSpPr>
            <a:spLocks noGrp="1"/>
          </p:cNvSpPr>
          <p:nvPr>
            <p:ph type="body" sz="quarter" idx="24"/>
          </p:nvPr>
        </p:nvSpPr>
        <p:spPr/>
        <p:txBody>
          <a:bodyPr/>
          <a:lstStyle/>
          <a:p>
            <a:endParaRPr lang="de-DE"/>
          </a:p>
        </p:txBody>
      </p:sp>
      <p:sp>
        <p:nvSpPr>
          <p:cNvPr id="20" name="Text Placeholder 19">
            <a:extLst>
              <a:ext uri="{FF2B5EF4-FFF2-40B4-BE49-F238E27FC236}">
                <a16:creationId xmlns:a16="http://schemas.microsoft.com/office/drawing/2014/main" id="{FC3005D3-3CF0-4CE2-80A9-9D8ADA278B0A}"/>
              </a:ext>
            </a:extLst>
          </p:cNvPr>
          <p:cNvSpPr>
            <a:spLocks noGrp="1"/>
          </p:cNvSpPr>
          <p:nvPr>
            <p:ph type="body" sz="quarter" idx="4294967295"/>
          </p:nvPr>
        </p:nvSpPr>
        <p:spPr>
          <a:xfrm>
            <a:off x="8975724" y="1237501"/>
            <a:ext cx="2665413" cy="2089150"/>
          </a:xfrm>
        </p:spPr>
        <p:txBody>
          <a:bodyPr/>
          <a:lstStyle/>
          <a:p>
            <a:endParaRPr lang="de-DE"/>
          </a:p>
        </p:txBody>
      </p:sp>
    </p:spTree>
    <p:extLst>
      <p:ext uri="{BB962C8B-B14F-4D97-AF65-F5344CB8AC3E}">
        <p14:creationId xmlns:p14="http://schemas.microsoft.com/office/powerpoint/2010/main" val="269338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texte 2"/>
          <p:cNvSpPr txBox="1">
            <a:spLocks/>
          </p:cNvSpPr>
          <p:nvPr/>
        </p:nvSpPr>
        <p:spPr>
          <a:xfrm>
            <a:off x="539115" y="1710830"/>
            <a:ext cx="5194935" cy="2289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dirty="0"/>
          </a:p>
          <a:p>
            <a:pPr lvl="1"/>
            <a:endParaRPr lang="en-US" sz="1600" dirty="0"/>
          </a:p>
        </p:txBody>
      </p:sp>
      <p:pic>
        <p:nvPicPr>
          <p:cNvPr id="2" name="Picture 1">
            <a:extLst>
              <a:ext uri="{FF2B5EF4-FFF2-40B4-BE49-F238E27FC236}">
                <a16:creationId xmlns:a16="http://schemas.microsoft.com/office/drawing/2014/main" id="{9ACF9E9F-DF68-C7D9-E16A-CFE7509DE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725" y="4285178"/>
            <a:ext cx="4011575" cy="1904968"/>
          </a:xfrm>
          <a:prstGeom prst="rect">
            <a:avLst/>
          </a:prstGeom>
        </p:spPr>
      </p:pic>
      <p:pic>
        <p:nvPicPr>
          <p:cNvPr id="3" name="Picture 2">
            <a:hlinkClick r:id="rId4"/>
            <a:extLst>
              <a:ext uri="{FF2B5EF4-FFF2-40B4-BE49-F238E27FC236}">
                <a16:creationId xmlns:a16="http://schemas.microsoft.com/office/drawing/2014/main" id="{345FB913-A765-3083-AE2C-F638E9B3DFD0}"/>
              </a:ext>
            </a:extLst>
          </p:cNvPr>
          <p:cNvPicPr>
            <a:picLocks noChangeAspect="1"/>
          </p:cNvPicPr>
          <p:nvPr/>
        </p:nvPicPr>
        <p:blipFill rotWithShape="1">
          <a:blip r:embed="rId5"/>
          <a:srcRect/>
          <a:stretch/>
        </p:blipFill>
        <p:spPr>
          <a:xfrm>
            <a:off x="10337195" y="3851260"/>
            <a:ext cx="1776531" cy="2338886"/>
          </a:xfrm>
          <a:prstGeom prst="rect">
            <a:avLst/>
          </a:prstGeom>
        </p:spPr>
      </p:pic>
      <p:pic>
        <p:nvPicPr>
          <p:cNvPr id="4" name="Picture 3">
            <a:extLst>
              <a:ext uri="{FF2B5EF4-FFF2-40B4-BE49-F238E27FC236}">
                <a16:creationId xmlns:a16="http://schemas.microsoft.com/office/drawing/2014/main" id="{3FAC7BD9-6A64-5C7F-28BB-1E6EA9060E3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21343" y="2546166"/>
            <a:ext cx="1283745" cy="1283745"/>
          </a:xfrm>
          <a:prstGeom prst="rect">
            <a:avLst/>
          </a:prstGeom>
        </p:spPr>
      </p:pic>
      <p:pic>
        <p:nvPicPr>
          <p:cNvPr id="5" name="Picture 2" descr="Sustainable Development Goals | International Partnerships">
            <a:extLst>
              <a:ext uri="{FF2B5EF4-FFF2-40B4-BE49-F238E27FC236}">
                <a16:creationId xmlns:a16="http://schemas.microsoft.com/office/drawing/2014/main" id="{2C5C16AA-1321-03A8-70A1-0F772079D04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1843" y="1997134"/>
            <a:ext cx="2399480" cy="2399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5303D3-8D65-12FD-B5E0-A34D02734DF0}"/>
              </a:ext>
            </a:extLst>
          </p:cNvPr>
          <p:cNvSpPr txBox="1"/>
          <p:nvPr/>
        </p:nvSpPr>
        <p:spPr>
          <a:xfrm>
            <a:off x="509394" y="4135590"/>
            <a:ext cx="5548674" cy="2092881"/>
          </a:xfrm>
          <a:prstGeom prst="rect">
            <a:avLst/>
          </a:prstGeom>
          <a:noFill/>
        </p:spPr>
        <p:txBody>
          <a:bodyPr wrap="square" rtlCol="0">
            <a:spAutoFit/>
          </a:bodyPr>
          <a:lstStyle/>
          <a:p>
            <a:r>
              <a:rPr lang="en-US" b="1" dirty="0">
                <a:solidFill>
                  <a:srgbClr val="00B0F0"/>
                </a:solidFill>
              </a:rPr>
              <a:t>SDG </a:t>
            </a:r>
            <a:r>
              <a:rPr lang="en-US" b="1" dirty="0" err="1">
                <a:solidFill>
                  <a:srgbClr val="00B0F0"/>
                </a:solidFill>
              </a:rPr>
              <a:t>Unterziel</a:t>
            </a:r>
            <a:r>
              <a:rPr lang="en-US" b="1" dirty="0">
                <a:solidFill>
                  <a:srgbClr val="00B0F0"/>
                </a:solidFill>
              </a:rPr>
              <a:t> 6.3</a:t>
            </a:r>
          </a:p>
          <a:p>
            <a:r>
              <a:rPr lang="en-US" sz="1600" dirty="0"/>
              <a:t>“</a:t>
            </a:r>
            <a:r>
              <a:rPr lang="de-DE" sz="1600" dirty="0"/>
              <a:t>Bis 2030 die Wasserqualität durch Verringerung der Verschmutzung, Beendigung des Einbringens und Minimierung der Freisetzung gefährlicher Chemikalien und Stoffe, Halbierung des Anteils unbehandelten Abwassers und eine beträchtliche Steigerung der Wiederaufbereitung und gefahrlosen Wiederverwendung weltweit verbessern</a:t>
            </a:r>
            <a:r>
              <a:rPr lang="en-US" sz="1600" dirty="0"/>
              <a:t>”</a:t>
            </a:r>
          </a:p>
        </p:txBody>
      </p:sp>
      <p:sp>
        <p:nvSpPr>
          <p:cNvPr id="6" name="Title 5">
            <a:extLst>
              <a:ext uri="{FF2B5EF4-FFF2-40B4-BE49-F238E27FC236}">
                <a16:creationId xmlns:a16="http://schemas.microsoft.com/office/drawing/2014/main" id="{59F8C203-F94F-4829-B29B-561739D330FD}"/>
              </a:ext>
            </a:extLst>
          </p:cNvPr>
          <p:cNvSpPr>
            <a:spLocks noGrp="1"/>
          </p:cNvSpPr>
          <p:nvPr>
            <p:ph type="title"/>
          </p:nvPr>
        </p:nvSpPr>
        <p:spPr/>
        <p:txBody>
          <a:bodyPr/>
          <a:lstStyle/>
          <a:p>
            <a:r>
              <a:rPr lang="en-US" dirty="0" err="1"/>
              <a:t>Einführung</a:t>
            </a:r>
            <a:endParaRPr lang="de-DE" dirty="0"/>
          </a:p>
        </p:txBody>
      </p:sp>
      <p:sp>
        <p:nvSpPr>
          <p:cNvPr id="7" name="Text Placeholder 6">
            <a:extLst>
              <a:ext uri="{FF2B5EF4-FFF2-40B4-BE49-F238E27FC236}">
                <a16:creationId xmlns:a16="http://schemas.microsoft.com/office/drawing/2014/main" id="{FC970B7F-3A6E-4B51-94C8-C30C950484B6}"/>
              </a:ext>
            </a:extLst>
          </p:cNvPr>
          <p:cNvSpPr>
            <a:spLocks noGrp="1"/>
          </p:cNvSpPr>
          <p:nvPr>
            <p:ph type="body" sz="quarter" idx="14"/>
          </p:nvPr>
        </p:nvSpPr>
        <p:spPr/>
        <p:txBody>
          <a:bodyPr/>
          <a:lstStyle/>
          <a:p>
            <a:r>
              <a:rPr lang="de-DE" b="1" dirty="0">
                <a:cs typeface="Arial" panose="020B0604020202020204" pitchFamily="34" charset="0"/>
              </a:rPr>
              <a:t>Globale Zielsetzungen zur Verbesserung der Frischwasserqualität</a:t>
            </a:r>
          </a:p>
          <a:p>
            <a:endParaRPr lang="de-DE" dirty="0"/>
          </a:p>
        </p:txBody>
      </p:sp>
      <p:sp>
        <p:nvSpPr>
          <p:cNvPr id="15" name="TextBox 14">
            <a:extLst>
              <a:ext uri="{FF2B5EF4-FFF2-40B4-BE49-F238E27FC236}">
                <a16:creationId xmlns:a16="http://schemas.microsoft.com/office/drawing/2014/main" id="{1D2C816D-0E4A-9E6D-5C4D-52CE964AEAB4}"/>
              </a:ext>
            </a:extLst>
          </p:cNvPr>
          <p:cNvSpPr txBox="1"/>
          <p:nvPr/>
        </p:nvSpPr>
        <p:spPr>
          <a:xfrm>
            <a:off x="441938" y="1549793"/>
            <a:ext cx="5548674" cy="923330"/>
          </a:xfrm>
          <a:prstGeom prst="rect">
            <a:avLst/>
          </a:prstGeom>
          <a:noFill/>
        </p:spPr>
        <p:txBody>
          <a:bodyPr wrap="square" rtlCol="0">
            <a:spAutoFit/>
          </a:bodyPr>
          <a:lstStyle/>
          <a:p>
            <a:r>
              <a:rPr lang="de-DE" b="1" i="0" dirty="0">
                <a:effectLst/>
              </a:rPr>
              <a:t>Ziel 6: Verfügbarkeit und nachhaltige Bewirtschaftung von Wasser und Sanitärversorgung für alle gewährleisten</a:t>
            </a:r>
            <a:r>
              <a:rPr lang="de-DE" b="1" i="0" dirty="0">
                <a:effectLst/>
                <a:latin typeface="Statis Sans"/>
              </a:rPr>
              <a:t>.</a:t>
            </a:r>
            <a:endParaRPr lang="en-DE" b="1" dirty="0"/>
          </a:p>
        </p:txBody>
      </p:sp>
      <p:sp>
        <p:nvSpPr>
          <p:cNvPr id="16" name="TextBox 15">
            <a:extLst>
              <a:ext uri="{FF2B5EF4-FFF2-40B4-BE49-F238E27FC236}">
                <a16:creationId xmlns:a16="http://schemas.microsoft.com/office/drawing/2014/main" id="{09015E22-D7F1-9B7C-FB2A-9E7BCD9BCF48}"/>
              </a:ext>
            </a:extLst>
          </p:cNvPr>
          <p:cNvSpPr txBox="1"/>
          <p:nvPr/>
        </p:nvSpPr>
        <p:spPr>
          <a:xfrm>
            <a:off x="5812687" y="3565804"/>
            <a:ext cx="4639413" cy="646331"/>
          </a:xfrm>
          <a:prstGeom prst="rect">
            <a:avLst/>
          </a:prstGeom>
          <a:noFill/>
        </p:spPr>
        <p:txBody>
          <a:bodyPr wrap="square" rtlCol="0">
            <a:spAutoFit/>
          </a:bodyPr>
          <a:lstStyle/>
          <a:p>
            <a:r>
              <a:rPr lang="en-US" sz="2000" b="1" dirty="0">
                <a:hlinkClick r:id="rId8">
                  <a:extLst>
                    <a:ext uri="{A12FA001-AC4F-418D-AE19-62706E023703}">
                      <ahyp:hlinkClr xmlns:ahyp="http://schemas.microsoft.com/office/drawing/2018/hyperlinkcolor" val="tx"/>
                    </a:ext>
                  </a:extLst>
                </a:hlinkClick>
              </a:rPr>
              <a:t>SDG </a:t>
            </a:r>
            <a:r>
              <a:rPr lang="en-US" sz="2000" b="1" dirty="0" err="1">
                <a:hlinkClick r:id="rId8">
                  <a:extLst>
                    <a:ext uri="{A12FA001-AC4F-418D-AE19-62706E023703}">
                      <ahyp:hlinkClr xmlns:ahyp="http://schemas.microsoft.com/office/drawing/2018/hyperlinkcolor" val="tx"/>
                    </a:ext>
                  </a:extLst>
                </a:hlinkClick>
              </a:rPr>
              <a:t>Indikator</a:t>
            </a:r>
            <a:r>
              <a:rPr lang="en-US" sz="2000" b="1" dirty="0">
                <a:hlinkClick r:id="rId8">
                  <a:extLst>
                    <a:ext uri="{A12FA001-AC4F-418D-AE19-62706E023703}">
                      <ahyp:hlinkClr xmlns:ahyp="http://schemas.microsoft.com/office/drawing/2018/hyperlinkcolor" val="tx"/>
                    </a:ext>
                  </a:extLst>
                </a:hlinkClick>
              </a:rPr>
              <a:t> 6.3.2</a:t>
            </a:r>
            <a:endParaRPr lang="en-US" sz="2000" b="1" dirty="0"/>
          </a:p>
          <a:p>
            <a:r>
              <a:rPr lang="en-US" sz="1600" dirty="0" err="1"/>
              <a:t>Anteil</a:t>
            </a:r>
            <a:r>
              <a:rPr lang="en-US" sz="1600" dirty="0"/>
              <a:t> der </a:t>
            </a:r>
            <a:r>
              <a:rPr lang="en-US" sz="1600" dirty="0" err="1"/>
              <a:t>Gewässer</a:t>
            </a:r>
            <a:r>
              <a:rPr lang="en-US" sz="1600" dirty="0"/>
              <a:t> </a:t>
            </a:r>
            <a:r>
              <a:rPr lang="en-US" sz="1600" dirty="0" err="1"/>
              <a:t>mit</a:t>
            </a:r>
            <a:r>
              <a:rPr lang="en-US" sz="1600" dirty="0"/>
              <a:t> </a:t>
            </a:r>
            <a:r>
              <a:rPr lang="en-US" sz="1600" dirty="0" err="1"/>
              <a:t>guter</a:t>
            </a:r>
            <a:r>
              <a:rPr lang="en-US" sz="1600" dirty="0"/>
              <a:t> </a:t>
            </a:r>
            <a:r>
              <a:rPr lang="en-US" sz="1600" dirty="0" err="1"/>
              <a:t>Wasserqualität</a:t>
            </a:r>
            <a:endParaRPr lang="en-US" sz="1600" dirty="0"/>
          </a:p>
        </p:txBody>
      </p:sp>
      <p:sp>
        <p:nvSpPr>
          <p:cNvPr id="18" name="TextBox 17">
            <a:extLst>
              <a:ext uri="{FF2B5EF4-FFF2-40B4-BE49-F238E27FC236}">
                <a16:creationId xmlns:a16="http://schemas.microsoft.com/office/drawing/2014/main" id="{1F836E8E-F1CE-BBF4-353D-1CE80DF7E3FD}"/>
              </a:ext>
            </a:extLst>
          </p:cNvPr>
          <p:cNvSpPr txBox="1"/>
          <p:nvPr/>
        </p:nvSpPr>
        <p:spPr>
          <a:xfrm>
            <a:off x="5868257" y="6178623"/>
            <a:ext cx="2272443" cy="276999"/>
          </a:xfrm>
          <a:prstGeom prst="rect">
            <a:avLst/>
          </a:prstGeom>
          <a:noFill/>
        </p:spPr>
        <p:txBody>
          <a:bodyPr wrap="square">
            <a:spAutoFit/>
          </a:bodyPr>
          <a:lstStyle/>
          <a:p>
            <a:r>
              <a:rPr lang="en-DE" sz="1200" dirty="0">
                <a:hlinkClick r:id="rId9"/>
              </a:rPr>
              <a:t>https://www.sdg6data.org/maps</a:t>
            </a:r>
            <a:r>
              <a:rPr lang="en-GB" sz="1200" dirty="0"/>
              <a:t> </a:t>
            </a:r>
            <a:endParaRPr lang="en-DE" sz="1200" dirty="0"/>
          </a:p>
        </p:txBody>
      </p:sp>
      <p:pic>
        <p:nvPicPr>
          <p:cNvPr id="21" name="Picture 20">
            <a:hlinkClick r:id="rId8"/>
            <a:extLst>
              <a:ext uri="{FF2B5EF4-FFF2-40B4-BE49-F238E27FC236}">
                <a16:creationId xmlns:a16="http://schemas.microsoft.com/office/drawing/2014/main" id="{4F6F07FD-CE8E-E8D7-A719-DB13ED0700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01322" y="1525300"/>
            <a:ext cx="2091994" cy="1183861"/>
          </a:xfrm>
          <a:prstGeom prst="rect">
            <a:avLst/>
          </a:prstGeom>
        </p:spPr>
      </p:pic>
      <p:sp>
        <p:nvSpPr>
          <p:cNvPr id="22" name="Rectangle 21">
            <a:extLst>
              <a:ext uri="{FF2B5EF4-FFF2-40B4-BE49-F238E27FC236}">
                <a16:creationId xmlns:a16="http://schemas.microsoft.com/office/drawing/2014/main" id="{FAE89930-995C-54D4-7F28-9568F6A9C662}"/>
              </a:ext>
            </a:extLst>
          </p:cNvPr>
          <p:cNvSpPr/>
          <p:nvPr/>
        </p:nvSpPr>
        <p:spPr>
          <a:xfrm>
            <a:off x="8040688" y="1536906"/>
            <a:ext cx="4064000" cy="17699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tx1"/>
                </a:solidFill>
              </a:rPr>
              <a:t>“The Goals and targets will be followed up and reviewed using a set of global indicators. These will be complemented by indicators at the regional and national levels…” </a:t>
            </a:r>
          </a:p>
          <a:p>
            <a:r>
              <a:rPr lang="en-US" sz="1200" i="1" dirty="0">
                <a:solidFill>
                  <a:schemeClr val="tx1"/>
                </a:solidFill>
              </a:rPr>
              <a:t>“…global review will be primarily based on national official data sources”</a:t>
            </a:r>
          </a:p>
          <a:p>
            <a:endParaRPr lang="en-US" sz="1200" i="1" dirty="0">
              <a:solidFill>
                <a:schemeClr val="tx1"/>
              </a:solidFill>
            </a:endParaRPr>
          </a:p>
          <a:p>
            <a:r>
              <a:rPr lang="en-US" sz="1200" i="1" dirty="0">
                <a:solidFill>
                  <a:schemeClr val="tx1"/>
                </a:solidFill>
              </a:rPr>
              <a:t>2030 Agenda for Sustainable Development</a:t>
            </a:r>
          </a:p>
        </p:txBody>
      </p:sp>
      <p:sp>
        <p:nvSpPr>
          <p:cNvPr id="23" name="Arrow: Right 22">
            <a:extLst>
              <a:ext uri="{FF2B5EF4-FFF2-40B4-BE49-F238E27FC236}">
                <a16:creationId xmlns:a16="http://schemas.microsoft.com/office/drawing/2014/main" id="{29252C00-0627-17C7-0858-6FB4E53C823E}"/>
              </a:ext>
            </a:extLst>
          </p:cNvPr>
          <p:cNvSpPr/>
          <p:nvPr/>
        </p:nvSpPr>
        <p:spPr>
          <a:xfrm>
            <a:off x="5193560" y="1999421"/>
            <a:ext cx="596900" cy="647700"/>
          </a:xfrm>
          <a:prstGeom prst="rightArrow">
            <a:avLst/>
          </a:prstGeom>
          <a:solidFill>
            <a:srgbClr val="0052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4" name="Arrow: Right 23">
            <a:extLst>
              <a:ext uri="{FF2B5EF4-FFF2-40B4-BE49-F238E27FC236}">
                <a16:creationId xmlns:a16="http://schemas.microsoft.com/office/drawing/2014/main" id="{C6637189-C72C-EA4F-3081-496BB958514E}"/>
              </a:ext>
            </a:extLst>
          </p:cNvPr>
          <p:cNvSpPr/>
          <p:nvPr/>
        </p:nvSpPr>
        <p:spPr>
          <a:xfrm rot="5400000">
            <a:off x="7132521" y="2817270"/>
            <a:ext cx="596900" cy="647700"/>
          </a:xfrm>
          <a:prstGeom prst="rightArrow">
            <a:avLst/>
          </a:prstGeom>
          <a:solidFill>
            <a:srgbClr val="0052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82993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EDB73E-60C8-4BDB-AD51-40D0D2E88EB2}"/>
              </a:ext>
            </a:extLst>
          </p:cNvPr>
          <p:cNvSpPr>
            <a:spLocks noGrp="1"/>
          </p:cNvSpPr>
          <p:nvPr>
            <p:ph type="title"/>
          </p:nvPr>
        </p:nvSpPr>
        <p:spPr/>
        <p:txBody>
          <a:bodyPr/>
          <a:lstStyle/>
          <a:p>
            <a:r>
              <a:rPr lang="en-US" dirty="0" err="1"/>
              <a:t>Einführung</a:t>
            </a:r>
            <a:endParaRPr lang="de-DE" dirty="0"/>
          </a:p>
        </p:txBody>
      </p:sp>
      <p:sp>
        <p:nvSpPr>
          <p:cNvPr id="10" name="Text Placeholder 9">
            <a:extLst>
              <a:ext uri="{FF2B5EF4-FFF2-40B4-BE49-F238E27FC236}">
                <a16:creationId xmlns:a16="http://schemas.microsoft.com/office/drawing/2014/main" id="{5E61BDD3-9863-44ED-8F9F-E012AB36E11D}"/>
              </a:ext>
            </a:extLst>
          </p:cNvPr>
          <p:cNvSpPr>
            <a:spLocks noGrp="1"/>
          </p:cNvSpPr>
          <p:nvPr>
            <p:ph type="body" sz="quarter" idx="14"/>
          </p:nvPr>
        </p:nvSpPr>
        <p:spPr/>
        <p:txBody>
          <a:bodyPr/>
          <a:lstStyle/>
          <a:p>
            <a:r>
              <a:rPr lang="en-US" dirty="0" err="1"/>
              <a:t>Internationale</a:t>
            </a:r>
            <a:r>
              <a:rPr lang="en-US" dirty="0"/>
              <a:t> </a:t>
            </a:r>
            <a:r>
              <a:rPr lang="en-US" dirty="0" err="1"/>
              <a:t>Wasserqualitätsinitiativen</a:t>
            </a:r>
            <a:r>
              <a:rPr lang="en-US" dirty="0"/>
              <a:t> </a:t>
            </a:r>
            <a:r>
              <a:rPr lang="en-US" dirty="0" err="1"/>
              <a:t>im</a:t>
            </a:r>
            <a:r>
              <a:rPr lang="en-US" dirty="0"/>
              <a:t> </a:t>
            </a:r>
            <a:r>
              <a:rPr lang="en-US" dirty="0" err="1"/>
              <a:t>Bereich</a:t>
            </a:r>
            <a:r>
              <a:rPr lang="en-US" dirty="0"/>
              <a:t> </a:t>
            </a:r>
            <a:r>
              <a:rPr lang="en-US" dirty="0" err="1"/>
              <a:t>Erdbeobachtung</a:t>
            </a:r>
            <a:endParaRPr lang="de-DE" dirty="0"/>
          </a:p>
        </p:txBody>
      </p:sp>
      <p:pic>
        <p:nvPicPr>
          <p:cNvPr id="1026" name="Picture 2" descr="A blue and black logo&#10;&#10;AI-generated content may be incorrect.">
            <a:extLst>
              <a:ext uri="{FF2B5EF4-FFF2-40B4-BE49-F238E27FC236}">
                <a16:creationId xmlns:a16="http://schemas.microsoft.com/office/drawing/2014/main" id="{76025482-766D-4991-94A1-E10BA966A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951" y="2407093"/>
            <a:ext cx="2918668" cy="943246"/>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136;g36435e964f5_0_1">
            <a:extLst>
              <a:ext uri="{FF2B5EF4-FFF2-40B4-BE49-F238E27FC236}">
                <a16:creationId xmlns:a16="http://schemas.microsoft.com/office/drawing/2014/main" id="{E32D9E23-CD06-424C-88D9-99A7E62F78D0}"/>
              </a:ext>
            </a:extLst>
          </p:cNvPr>
          <p:cNvPicPr preferRelativeResize="0"/>
          <p:nvPr/>
        </p:nvPicPr>
        <p:blipFill rotWithShape="1">
          <a:blip r:embed="rId3">
            <a:alphaModFix/>
          </a:blip>
          <a:srcRect/>
          <a:stretch/>
        </p:blipFill>
        <p:spPr>
          <a:xfrm>
            <a:off x="691099" y="3694143"/>
            <a:ext cx="2750850" cy="1249725"/>
          </a:xfrm>
          <a:prstGeom prst="rect">
            <a:avLst/>
          </a:prstGeom>
          <a:noFill/>
          <a:ln>
            <a:noFill/>
          </a:ln>
        </p:spPr>
      </p:pic>
      <p:pic>
        <p:nvPicPr>
          <p:cNvPr id="13" name="Picture 32" descr="http://fr.unesco.org/sites/default/files/styles/banner_sec_col_234x100/public/iiwq_logo2.png?itok=EPfnvFd8">
            <a:extLst>
              <a:ext uri="{FF2B5EF4-FFF2-40B4-BE49-F238E27FC236}">
                <a16:creationId xmlns:a16="http://schemas.microsoft.com/office/drawing/2014/main" id="{A573AF5E-36D8-44FB-B03D-C555A08117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9592" y="3753962"/>
            <a:ext cx="2592816" cy="132964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D0B1967-7C3A-4A86-B20F-54AEFC75A72E}"/>
              </a:ext>
            </a:extLst>
          </p:cNvPr>
          <p:cNvSpPr/>
          <p:nvPr/>
        </p:nvSpPr>
        <p:spPr>
          <a:xfrm>
            <a:off x="5079035" y="5341563"/>
            <a:ext cx="2358769" cy="553998"/>
          </a:xfrm>
          <a:prstGeom prst="rect">
            <a:avLst/>
          </a:prstGeom>
          <a:effectLst>
            <a:outerShdw blurRad="50800" dist="38100" dir="8100000" algn="tr" rotWithShape="0">
              <a:prstClr val="black">
                <a:alpha val="40000"/>
              </a:prstClr>
            </a:outerShdw>
          </a:effectLst>
        </p:spPr>
        <p:txBody>
          <a:bodyPr wrap="square">
            <a:spAutoFit/>
          </a:bodyPr>
          <a:lstStyle/>
          <a:p>
            <a:pPr algn="ctr"/>
            <a:r>
              <a:rPr lang="en-US" sz="1200">
                <a:solidFill>
                  <a:srgbClr val="0077D4"/>
                </a:solidFill>
              </a:rPr>
              <a:t>International Initiative on </a:t>
            </a:r>
          </a:p>
          <a:p>
            <a:pPr algn="ctr"/>
            <a:r>
              <a:rPr lang="en-US" sz="1200">
                <a:solidFill>
                  <a:srgbClr val="0077D4"/>
                </a:solidFill>
              </a:rPr>
              <a:t>Water Quality</a:t>
            </a:r>
            <a:endParaRPr lang="fr-FR" sz="1200">
              <a:solidFill>
                <a:srgbClr val="0077D4"/>
              </a:solidFill>
            </a:endParaRPr>
          </a:p>
        </p:txBody>
      </p:sp>
      <p:pic>
        <p:nvPicPr>
          <p:cNvPr id="15" name="Picture 14">
            <a:extLst>
              <a:ext uri="{FF2B5EF4-FFF2-40B4-BE49-F238E27FC236}">
                <a16:creationId xmlns:a16="http://schemas.microsoft.com/office/drawing/2014/main" id="{6109634A-BA2B-42FD-A7D3-334EAADD4D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167" y="4137430"/>
            <a:ext cx="1029322" cy="904281"/>
          </a:xfrm>
          <a:prstGeom prst="rect">
            <a:avLst/>
          </a:prstGeom>
        </p:spPr>
      </p:pic>
      <p:pic>
        <p:nvPicPr>
          <p:cNvPr id="16" name="Graphic 15">
            <a:extLst>
              <a:ext uri="{FF2B5EF4-FFF2-40B4-BE49-F238E27FC236}">
                <a16:creationId xmlns:a16="http://schemas.microsoft.com/office/drawing/2014/main" id="{69EC5741-1D5D-4AC6-9674-C6135C0E97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2850" y="3694143"/>
            <a:ext cx="3256623" cy="1347568"/>
          </a:xfrm>
          <a:prstGeom prst="rect">
            <a:avLst/>
          </a:prstGeom>
        </p:spPr>
      </p:pic>
      <p:sp>
        <p:nvSpPr>
          <p:cNvPr id="11" name="Rectangle 10">
            <a:extLst>
              <a:ext uri="{FF2B5EF4-FFF2-40B4-BE49-F238E27FC236}">
                <a16:creationId xmlns:a16="http://schemas.microsoft.com/office/drawing/2014/main" id="{72FDD7CD-5195-4AF5-81C8-B8E513677B29}"/>
              </a:ext>
            </a:extLst>
          </p:cNvPr>
          <p:cNvSpPr/>
          <p:nvPr/>
        </p:nvSpPr>
        <p:spPr>
          <a:xfrm>
            <a:off x="550863" y="2026169"/>
            <a:ext cx="3031323" cy="75321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Fernerkundung</a:t>
            </a:r>
            <a:endParaRPr lang="de-DE" dirty="0"/>
          </a:p>
        </p:txBody>
      </p:sp>
      <p:sp>
        <p:nvSpPr>
          <p:cNvPr id="18" name="Rectangle 17">
            <a:extLst>
              <a:ext uri="{FF2B5EF4-FFF2-40B4-BE49-F238E27FC236}">
                <a16:creationId xmlns:a16="http://schemas.microsoft.com/office/drawing/2014/main" id="{8D81205B-0CD5-4EDC-B67D-3B1C2FE3F9C9}"/>
              </a:ext>
            </a:extLst>
          </p:cNvPr>
          <p:cNvSpPr/>
          <p:nvPr/>
        </p:nvSpPr>
        <p:spPr>
          <a:xfrm>
            <a:off x="8975725" y="2018407"/>
            <a:ext cx="3031323" cy="75321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In-situ</a:t>
            </a:r>
            <a:endParaRPr lang="de-DE" dirty="0"/>
          </a:p>
        </p:txBody>
      </p:sp>
      <p:sp>
        <p:nvSpPr>
          <p:cNvPr id="17" name="Arrow: Right 16">
            <a:extLst>
              <a:ext uri="{FF2B5EF4-FFF2-40B4-BE49-F238E27FC236}">
                <a16:creationId xmlns:a16="http://schemas.microsoft.com/office/drawing/2014/main" id="{507E319D-CFD3-44F7-A7FB-8D0785F82E1A}"/>
              </a:ext>
            </a:extLst>
          </p:cNvPr>
          <p:cNvSpPr/>
          <p:nvPr/>
        </p:nvSpPr>
        <p:spPr>
          <a:xfrm>
            <a:off x="6924635" y="3618775"/>
            <a:ext cx="1261398" cy="55399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0" name="Arrow: Right 19">
            <a:extLst>
              <a:ext uri="{FF2B5EF4-FFF2-40B4-BE49-F238E27FC236}">
                <a16:creationId xmlns:a16="http://schemas.microsoft.com/office/drawing/2014/main" id="{0A365EC3-4CD3-422B-BEA6-9B8777E1D296}"/>
              </a:ext>
            </a:extLst>
          </p:cNvPr>
          <p:cNvSpPr/>
          <p:nvPr/>
        </p:nvSpPr>
        <p:spPr>
          <a:xfrm rot="10800000">
            <a:off x="3863017" y="3625139"/>
            <a:ext cx="1261398" cy="55399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68974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a:spLocks noGrp="1"/>
          </p:cNvSpPr>
          <p:nvPr>
            <p:ph type="body" idx="1"/>
          </p:nvPr>
        </p:nvSpPr>
        <p:spPr>
          <a:xfrm>
            <a:off x="525400" y="984700"/>
            <a:ext cx="11427200" cy="5261200"/>
          </a:xfrm>
          <a:prstGeom prst="rect">
            <a:avLst/>
          </a:prstGeom>
          <a:noFill/>
          <a:ln>
            <a:noFill/>
          </a:ln>
        </p:spPr>
        <p:txBody>
          <a:bodyPr spcFirstLastPara="1" vert="horz" wrap="square" lIns="121900" tIns="60933" rIns="121900" bIns="60933" rtlCol="0" anchor="t" anchorCtr="0">
            <a:normAutofit/>
          </a:bodyPr>
          <a:lstStyle/>
          <a:p>
            <a:pPr algn="ctr">
              <a:lnSpc>
                <a:spcPct val="115000"/>
              </a:lnSpc>
              <a:spcAft>
                <a:spcPts val="0"/>
              </a:spcAft>
              <a:buSzPct val="90291"/>
            </a:pPr>
            <a:r>
              <a:rPr lang="en" sz="2400" b="1" dirty="0">
                <a:solidFill>
                  <a:srgbClr val="0E8A7C"/>
                </a:solidFill>
                <a:latin typeface="Arial"/>
                <a:ea typeface="Arial"/>
                <a:cs typeface="Arial"/>
                <a:sym typeface="Arial"/>
              </a:rPr>
              <a:t>Aims to develop the GLOBAL capacity and utility of Earth Observation-derived water quality data, products and information to support water resources management and decision making.</a:t>
            </a:r>
            <a:endParaRPr sz="2000" b="1" dirty="0">
              <a:solidFill>
                <a:srgbClr val="0E8A7C"/>
              </a:solidFill>
              <a:latin typeface="Arial"/>
              <a:ea typeface="Arial"/>
              <a:cs typeface="Arial"/>
              <a:sym typeface="Arial"/>
            </a:endParaRPr>
          </a:p>
          <a:p>
            <a:pPr marL="457189" indent="-220128">
              <a:lnSpc>
                <a:spcPct val="90000"/>
              </a:lnSpc>
              <a:spcBef>
                <a:spcPts val="1333"/>
              </a:spcBef>
              <a:spcAft>
                <a:spcPts val="0"/>
              </a:spcAft>
              <a:buSzPct val="100000"/>
            </a:pPr>
            <a:endParaRPr sz="3733" dirty="0">
              <a:solidFill>
                <a:srgbClr val="04567C"/>
              </a:solidFill>
            </a:endParaRPr>
          </a:p>
          <a:p>
            <a:pPr marL="457189" indent="-220128">
              <a:lnSpc>
                <a:spcPct val="90000"/>
              </a:lnSpc>
              <a:spcBef>
                <a:spcPts val="1333"/>
              </a:spcBef>
              <a:spcAft>
                <a:spcPts val="0"/>
              </a:spcAft>
              <a:buSzPct val="100000"/>
            </a:pPr>
            <a:endParaRPr sz="3733" dirty="0">
              <a:solidFill>
                <a:srgbClr val="04567C"/>
              </a:solidFill>
            </a:endParaRPr>
          </a:p>
          <a:p>
            <a:pPr marL="457189" indent="-220128">
              <a:lnSpc>
                <a:spcPct val="90000"/>
              </a:lnSpc>
              <a:spcBef>
                <a:spcPts val="1333"/>
              </a:spcBef>
              <a:spcAft>
                <a:spcPts val="0"/>
              </a:spcAft>
              <a:buSzPct val="100000"/>
            </a:pPr>
            <a:endParaRPr sz="3733" dirty="0">
              <a:solidFill>
                <a:srgbClr val="04567C"/>
              </a:solidFill>
            </a:endParaRPr>
          </a:p>
          <a:p>
            <a:pPr marL="457189" indent="-380990">
              <a:lnSpc>
                <a:spcPct val="90000"/>
              </a:lnSpc>
              <a:spcBef>
                <a:spcPts val="1333"/>
              </a:spcBef>
              <a:spcAft>
                <a:spcPts val="0"/>
              </a:spcAft>
              <a:buSzPct val="100000"/>
            </a:pPr>
            <a:endParaRPr sz="1200" dirty="0">
              <a:solidFill>
                <a:srgbClr val="04567C"/>
              </a:solidFill>
            </a:endParaRPr>
          </a:p>
          <a:p>
            <a:pPr marL="457189" indent="-220128">
              <a:lnSpc>
                <a:spcPct val="90000"/>
              </a:lnSpc>
              <a:spcBef>
                <a:spcPts val="1333"/>
              </a:spcBef>
              <a:spcAft>
                <a:spcPts val="0"/>
              </a:spcAft>
              <a:buSzPct val="100000"/>
            </a:pPr>
            <a:endParaRPr sz="3733" dirty="0">
              <a:solidFill>
                <a:srgbClr val="04567C"/>
              </a:solidFill>
            </a:endParaRPr>
          </a:p>
          <a:p>
            <a:pPr marL="457189" indent="-220128">
              <a:lnSpc>
                <a:spcPct val="90000"/>
              </a:lnSpc>
              <a:spcBef>
                <a:spcPts val="1333"/>
              </a:spcBef>
              <a:spcAft>
                <a:spcPts val="0"/>
              </a:spcAft>
              <a:buSzPct val="100000"/>
            </a:pPr>
            <a:endParaRPr sz="3733" dirty="0">
              <a:solidFill>
                <a:srgbClr val="04567C"/>
              </a:solidFill>
            </a:endParaRPr>
          </a:p>
          <a:p>
            <a:pPr marL="457189" indent="-220128">
              <a:lnSpc>
                <a:spcPct val="90000"/>
              </a:lnSpc>
              <a:spcBef>
                <a:spcPts val="1333"/>
              </a:spcBef>
              <a:spcAft>
                <a:spcPts val="0"/>
              </a:spcAft>
              <a:buSzPct val="100000"/>
            </a:pPr>
            <a:endParaRPr sz="3733" dirty="0">
              <a:solidFill>
                <a:srgbClr val="04567C"/>
              </a:solidFill>
            </a:endParaRPr>
          </a:p>
          <a:p>
            <a:pPr marL="457189" indent="-220128">
              <a:lnSpc>
                <a:spcPct val="90000"/>
              </a:lnSpc>
              <a:spcBef>
                <a:spcPts val="1333"/>
              </a:spcBef>
              <a:spcAft>
                <a:spcPts val="0"/>
              </a:spcAft>
              <a:buSzPct val="100000"/>
            </a:pPr>
            <a:endParaRPr sz="3733" dirty="0">
              <a:solidFill>
                <a:srgbClr val="04567C"/>
              </a:solidFill>
            </a:endParaRPr>
          </a:p>
        </p:txBody>
      </p:sp>
      <p:sp>
        <p:nvSpPr>
          <p:cNvPr id="144" name="Google Shape;144;p2"/>
          <p:cNvSpPr txBox="1"/>
          <p:nvPr/>
        </p:nvSpPr>
        <p:spPr>
          <a:xfrm>
            <a:off x="293167" y="122703"/>
            <a:ext cx="12192000" cy="861720"/>
          </a:xfrm>
          <a:prstGeom prst="rect">
            <a:avLst/>
          </a:prstGeom>
          <a:noFill/>
          <a:ln>
            <a:noFill/>
          </a:ln>
        </p:spPr>
        <p:txBody>
          <a:bodyPr spcFirstLastPara="1" wrap="square" lIns="121900" tIns="60933" rIns="121900" bIns="60933" anchor="t" anchorCtr="0">
            <a:spAutoFit/>
          </a:bodyPr>
          <a:lstStyle/>
          <a:p>
            <a:pPr algn="ctr">
              <a:buClr>
                <a:schemeClr val="dk1"/>
              </a:buClr>
              <a:buSzPts val="3600"/>
            </a:pPr>
            <a:r>
              <a:rPr lang="en" sz="4800" b="1">
                <a:solidFill>
                  <a:srgbClr val="04567C"/>
                </a:solidFill>
                <a:latin typeface="Helvetica Neue"/>
                <a:ea typeface="Helvetica Neue"/>
                <a:cs typeface="Helvetica Neue"/>
                <a:sym typeface="Helvetica Neue"/>
              </a:rPr>
              <a:t>GEO AquaWatch Goal </a:t>
            </a:r>
            <a:r>
              <a:rPr lang="en" sz="4800" b="1">
                <a:solidFill>
                  <a:schemeClr val="dk1"/>
                </a:solidFill>
                <a:latin typeface="Helvetica Neue"/>
                <a:ea typeface="Helvetica Neue"/>
                <a:cs typeface="Helvetica Neue"/>
                <a:sym typeface="Helvetica Neue"/>
              </a:rPr>
              <a:t> </a:t>
            </a:r>
            <a:endParaRPr sz="4800" b="1">
              <a:solidFill>
                <a:srgbClr val="002060"/>
              </a:solidFill>
              <a:latin typeface="Calibri"/>
              <a:ea typeface="Calibri"/>
              <a:cs typeface="Calibri"/>
              <a:sym typeface="Calibri"/>
            </a:endParaRPr>
          </a:p>
        </p:txBody>
      </p:sp>
      <p:pic>
        <p:nvPicPr>
          <p:cNvPr id="145" name="Google Shape;145;p2"/>
          <p:cNvPicPr preferRelativeResize="0"/>
          <p:nvPr/>
        </p:nvPicPr>
        <p:blipFill rotWithShape="1">
          <a:blip r:embed="rId3">
            <a:alphaModFix/>
          </a:blip>
          <a:srcRect b="5562"/>
          <a:stretch/>
        </p:blipFill>
        <p:spPr>
          <a:xfrm>
            <a:off x="5808450" y="2505052"/>
            <a:ext cx="4993100" cy="2771033"/>
          </a:xfrm>
          <a:prstGeom prst="rect">
            <a:avLst/>
          </a:prstGeom>
          <a:noFill/>
          <a:ln>
            <a:noFill/>
          </a:ln>
        </p:spPr>
      </p:pic>
      <p:sp>
        <p:nvSpPr>
          <p:cNvPr id="146" name="Google Shape;146;p2"/>
          <p:cNvSpPr/>
          <p:nvPr/>
        </p:nvSpPr>
        <p:spPr>
          <a:xfrm>
            <a:off x="6161852" y="5421336"/>
            <a:ext cx="4180400" cy="214400"/>
          </a:xfrm>
          <a:prstGeom prst="rect">
            <a:avLst/>
          </a:prstGeom>
          <a:noFill/>
          <a:ln>
            <a:noFill/>
          </a:ln>
        </p:spPr>
        <p:txBody>
          <a:bodyPr spcFirstLastPara="1" wrap="square" lIns="121900" tIns="60933" rIns="121900" bIns="60933" anchor="t" anchorCtr="0">
            <a:noAutofit/>
          </a:bodyPr>
          <a:lstStyle/>
          <a:p>
            <a:pPr algn="ctr">
              <a:buClr>
                <a:srgbClr val="000000"/>
              </a:buClr>
              <a:buSzPts val="800"/>
            </a:pPr>
            <a:r>
              <a:rPr lang="en" sz="1733">
                <a:solidFill>
                  <a:srgbClr val="000000"/>
                </a:solidFill>
                <a:latin typeface="Candara"/>
                <a:ea typeface="Candara"/>
                <a:cs typeface="Candara"/>
                <a:sym typeface="Candara"/>
              </a:rPr>
              <a:t>Lakes Mendota &amp; Monona - University of Wisconsin </a:t>
            </a:r>
            <a:r>
              <a:rPr lang="en" sz="1533">
                <a:solidFill>
                  <a:srgbClr val="4D5156"/>
                </a:solidFill>
                <a:highlight>
                  <a:srgbClr val="FFFFFF"/>
                </a:highlight>
                <a:latin typeface="Roboto"/>
                <a:ea typeface="Roboto"/>
                <a:cs typeface="Roboto"/>
                <a:sym typeface="Roboto"/>
              </a:rPr>
              <a:t>Space Science and Engineering Center </a:t>
            </a:r>
            <a:r>
              <a:rPr lang="en" sz="1867">
                <a:solidFill>
                  <a:srgbClr val="000000"/>
                </a:solidFill>
                <a:latin typeface="Candara"/>
                <a:ea typeface="Candara"/>
                <a:cs typeface="Candara"/>
                <a:sym typeface="Candara"/>
              </a:rPr>
              <a:t>i</a:t>
            </a:r>
            <a:r>
              <a:rPr lang="en" sz="1733">
                <a:solidFill>
                  <a:srgbClr val="000000"/>
                </a:solidFill>
                <a:latin typeface="Candara"/>
                <a:ea typeface="Candara"/>
                <a:cs typeface="Candara"/>
                <a:sym typeface="Candara"/>
              </a:rPr>
              <a:t>mage</a:t>
            </a:r>
            <a:endParaRPr sz="2533">
              <a:solidFill>
                <a:srgbClr val="000000"/>
              </a:solidFill>
              <a:latin typeface="Arial"/>
              <a:ea typeface="Arial"/>
              <a:cs typeface="Arial"/>
              <a:sym typeface="Arial"/>
            </a:endParaRPr>
          </a:p>
        </p:txBody>
      </p:sp>
      <p:pic>
        <p:nvPicPr>
          <p:cNvPr id="147" name="Google Shape;147;p2" descr="http://buoybay.noaa.gov/sites/default/files/images/cbibssusquehannaapr12.jpg"/>
          <p:cNvPicPr preferRelativeResize="0"/>
          <p:nvPr/>
        </p:nvPicPr>
        <p:blipFill rotWithShape="1">
          <a:blip r:embed="rId4">
            <a:alphaModFix/>
          </a:blip>
          <a:srcRect/>
          <a:stretch/>
        </p:blipFill>
        <p:spPr>
          <a:xfrm>
            <a:off x="967597" y="2525685"/>
            <a:ext cx="4180400" cy="3133041"/>
          </a:xfrm>
          <a:prstGeom prst="rect">
            <a:avLst/>
          </a:prstGeom>
          <a:noFill/>
          <a:ln>
            <a:noFill/>
          </a:ln>
        </p:spPr>
      </p:pic>
      <p:sp>
        <p:nvSpPr>
          <p:cNvPr id="148" name="Google Shape;148;p2"/>
          <p:cNvSpPr/>
          <p:nvPr/>
        </p:nvSpPr>
        <p:spPr>
          <a:xfrm>
            <a:off x="1113632" y="5635733"/>
            <a:ext cx="4034400" cy="215600"/>
          </a:xfrm>
          <a:prstGeom prst="rect">
            <a:avLst/>
          </a:prstGeom>
          <a:noFill/>
          <a:ln>
            <a:noFill/>
          </a:ln>
        </p:spPr>
        <p:txBody>
          <a:bodyPr spcFirstLastPara="1" wrap="square" lIns="121900" tIns="60933" rIns="121900" bIns="60933" anchor="t" anchorCtr="0">
            <a:noAutofit/>
          </a:bodyPr>
          <a:lstStyle/>
          <a:p>
            <a:pPr>
              <a:buClr>
                <a:srgbClr val="000000"/>
              </a:buClr>
              <a:buSzPts val="800"/>
            </a:pPr>
            <a:r>
              <a:rPr lang="en" sz="1867">
                <a:solidFill>
                  <a:srgbClr val="000000"/>
                </a:solidFill>
                <a:latin typeface="Candara"/>
                <a:ea typeface="Candara"/>
                <a:cs typeface="Candara"/>
                <a:sym typeface="Candara"/>
              </a:rPr>
              <a:t>Chesapeake Bay Buoy – NOAA Image</a:t>
            </a:r>
            <a:endParaRPr sz="2667">
              <a:solidFill>
                <a:srgbClr val="000000"/>
              </a:solidFill>
              <a:latin typeface="Arial"/>
              <a:ea typeface="Arial"/>
              <a:cs typeface="Arial"/>
              <a:sym typeface="Arial"/>
            </a:endParaRPr>
          </a:p>
        </p:txBody>
      </p:sp>
      <p:pic>
        <p:nvPicPr>
          <p:cNvPr id="149" name="Google Shape;149;p2" descr="GEO_logo_full.gif"/>
          <p:cNvPicPr preferRelativeResize="0"/>
          <p:nvPr/>
        </p:nvPicPr>
        <p:blipFill rotWithShape="1">
          <a:blip r:embed="rId5">
            <a:alphaModFix/>
          </a:blip>
          <a:srcRect/>
          <a:stretch/>
        </p:blipFill>
        <p:spPr>
          <a:xfrm>
            <a:off x="9195" y="6190450"/>
            <a:ext cx="3196949" cy="640156"/>
          </a:xfrm>
          <a:prstGeom prst="rect">
            <a:avLst/>
          </a:prstGeom>
          <a:noFill/>
          <a:ln>
            <a:noFill/>
          </a:ln>
        </p:spPr>
      </p:pic>
      <p:pic>
        <p:nvPicPr>
          <p:cNvPr id="150" name="Google Shape;150;p2"/>
          <p:cNvPicPr preferRelativeResize="0"/>
          <p:nvPr/>
        </p:nvPicPr>
        <p:blipFill rotWithShape="1">
          <a:blip r:embed="rId6">
            <a:alphaModFix/>
          </a:blip>
          <a:srcRect/>
          <a:stretch/>
        </p:blipFill>
        <p:spPr>
          <a:xfrm>
            <a:off x="10175582" y="6039922"/>
            <a:ext cx="1408297" cy="707197"/>
          </a:xfrm>
          <a:prstGeom prst="rect">
            <a:avLst/>
          </a:prstGeom>
          <a:noFill/>
          <a:ln>
            <a:noFill/>
          </a:ln>
        </p:spPr>
      </p:pic>
      <p:pic>
        <p:nvPicPr>
          <p:cNvPr id="151" name="Google Shape;151;p2"/>
          <p:cNvPicPr preferRelativeResize="0"/>
          <p:nvPr/>
        </p:nvPicPr>
        <p:blipFill rotWithShape="1">
          <a:blip r:embed="rId7">
            <a:alphaModFix/>
          </a:blip>
          <a:srcRect/>
          <a:stretch/>
        </p:blipFill>
        <p:spPr>
          <a:xfrm>
            <a:off x="11626851" y="6434138"/>
            <a:ext cx="271461" cy="2714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74688ac7b7_0_132"/>
          <p:cNvSpPr/>
          <p:nvPr/>
        </p:nvSpPr>
        <p:spPr>
          <a:xfrm>
            <a:off x="5978820" y="3275112"/>
            <a:ext cx="234400" cy="307600"/>
          </a:xfrm>
          <a:prstGeom prst="rect">
            <a:avLst/>
          </a:prstGeom>
          <a:noFill/>
          <a:ln>
            <a:noFill/>
          </a:ln>
        </p:spPr>
        <p:txBody>
          <a:bodyPr spcFirstLastPara="1" wrap="square" lIns="91433" tIns="45700" rIns="91433" bIns="45700" anchor="t" anchorCtr="0">
            <a:noAutofit/>
          </a:bodyPr>
          <a:lstStyle/>
          <a:p>
            <a:pPr>
              <a:buClr>
                <a:srgbClr val="000000"/>
              </a:buClr>
              <a:buSzPts val="1100"/>
            </a:pPr>
            <a:r>
              <a:rPr lang="en" sz="1467">
                <a:solidFill>
                  <a:srgbClr val="000000"/>
                </a:solidFill>
                <a:latin typeface="Arial"/>
                <a:ea typeface="Arial"/>
                <a:cs typeface="Arial"/>
                <a:sym typeface="Arial"/>
              </a:rPr>
              <a:t> </a:t>
            </a:r>
            <a:endParaRPr sz="1467">
              <a:solidFill>
                <a:srgbClr val="000000"/>
              </a:solidFill>
              <a:latin typeface="Arial"/>
              <a:ea typeface="Arial"/>
              <a:cs typeface="Arial"/>
              <a:sym typeface="Arial"/>
            </a:endParaRPr>
          </a:p>
        </p:txBody>
      </p:sp>
      <p:sp>
        <p:nvSpPr>
          <p:cNvPr id="157" name="Google Shape;157;g374688ac7b7_0_132"/>
          <p:cNvSpPr/>
          <p:nvPr/>
        </p:nvSpPr>
        <p:spPr>
          <a:xfrm>
            <a:off x="5978820" y="3275112"/>
            <a:ext cx="234400" cy="307600"/>
          </a:xfrm>
          <a:prstGeom prst="rect">
            <a:avLst/>
          </a:prstGeom>
          <a:noFill/>
          <a:ln>
            <a:noFill/>
          </a:ln>
        </p:spPr>
        <p:txBody>
          <a:bodyPr spcFirstLastPara="1" wrap="square" lIns="91433" tIns="45700" rIns="91433" bIns="45700" anchor="t" anchorCtr="0">
            <a:noAutofit/>
          </a:bodyPr>
          <a:lstStyle/>
          <a:p>
            <a:pPr>
              <a:buClr>
                <a:srgbClr val="000000"/>
              </a:buClr>
              <a:buSzPts val="1100"/>
            </a:pPr>
            <a:r>
              <a:rPr lang="en" sz="1467">
                <a:solidFill>
                  <a:srgbClr val="000000"/>
                </a:solidFill>
                <a:latin typeface="Arial"/>
                <a:ea typeface="Arial"/>
                <a:cs typeface="Arial"/>
                <a:sym typeface="Arial"/>
              </a:rPr>
              <a:t> </a:t>
            </a:r>
            <a:endParaRPr sz="1467">
              <a:solidFill>
                <a:srgbClr val="000000"/>
              </a:solidFill>
              <a:latin typeface="Arial"/>
              <a:ea typeface="Arial"/>
              <a:cs typeface="Arial"/>
              <a:sym typeface="Arial"/>
            </a:endParaRPr>
          </a:p>
        </p:txBody>
      </p:sp>
      <p:sp>
        <p:nvSpPr>
          <p:cNvPr id="158" name="Google Shape;158;g374688ac7b7_0_132"/>
          <p:cNvSpPr/>
          <p:nvPr/>
        </p:nvSpPr>
        <p:spPr>
          <a:xfrm>
            <a:off x="5978820" y="3275112"/>
            <a:ext cx="234400" cy="307600"/>
          </a:xfrm>
          <a:prstGeom prst="rect">
            <a:avLst/>
          </a:prstGeom>
          <a:noFill/>
          <a:ln>
            <a:noFill/>
          </a:ln>
        </p:spPr>
        <p:txBody>
          <a:bodyPr spcFirstLastPara="1" wrap="square" lIns="91433" tIns="45700" rIns="91433" bIns="45700" anchor="t" anchorCtr="0">
            <a:noAutofit/>
          </a:bodyPr>
          <a:lstStyle/>
          <a:p>
            <a:pPr>
              <a:buClr>
                <a:srgbClr val="000000"/>
              </a:buClr>
              <a:buSzPts val="1100"/>
            </a:pPr>
            <a:r>
              <a:rPr lang="en" sz="1467">
                <a:solidFill>
                  <a:srgbClr val="000000"/>
                </a:solidFill>
                <a:latin typeface="Arial"/>
                <a:ea typeface="Arial"/>
                <a:cs typeface="Arial"/>
                <a:sym typeface="Arial"/>
              </a:rPr>
              <a:t> </a:t>
            </a:r>
            <a:endParaRPr sz="1467">
              <a:solidFill>
                <a:srgbClr val="000000"/>
              </a:solidFill>
              <a:latin typeface="Arial"/>
              <a:ea typeface="Arial"/>
              <a:cs typeface="Arial"/>
              <a:sym typeface="Arial"/>
            </a:endParaRPr>
          </a:p>
        </p:txBody>
      </p:sp>
      <p:sp>
        <p:nvSpPr>
          <p:cNvPr id="159" name="Google Shape;159;g374688ac7b7_0_132"/>
          <p:cNvSpPr txBox="1"/>
          <p:nvPr/>
        </p:nvSpPr>
        <p:spPr>
          <a:xfrm rot="-2906592">
            <a:off x="-764209" y="1657694"/>
            <a:ext cx="5679552" cy="1446509"/>
          </a:xfrm>
          <a:prstGeom prst="rect">
            <a:avLst/>
          </a:prstGeom>
          <a:noFill/>
          <a:ln>
            <a:noFill/>
          </a:ln>
        </p:spPr>
        <p:txBody>
          <a:bodyPr spcFirstLastPara="1" wrap="square" lIns="91433" tIns="45700" rIns="91433" bIns="45700" anchor="t" anchorCtr="0">
            <a:spAutoFit/>
          </a:bodyPr>
          <a:lstStyle/>
          <a:p>
            <a:pPr algn="ctr">
              <a:buClr>
                <a:srgbClr val="000000"/>
              </a:buClr>
              <a:buSzPts val="3300"/>
            </a:pPr>
            <a:r>
              <a:rPr lang="en" sz="4400" b="1">
                <a:solidFill>
                  <a:srgbClr val="66FFFF"/>
                </a:solidFill>
                <a:latin typeface="Arial"/>
                <a:ea typeface="Arial"/>
                <a:cs typeface="Arial"/>
                <a:sym typeface="Arial"/>
              </a:rPr>
              <a:t>Global</a:t>
            </a:r>
            <a:endParaRPr sz="1467">
              <a:solidFill>
                <a:srgbClr val="000000"/>
              </a:solidFill>
              <a:latin typeface="Arial"/>
              <a:ea typeface="Arial"/>
              <a:cs typeface="Arial"/>
              <a:sym typeface="Arial"/>
            </a:endParaRPr>
          </a:p>
          <a:p>
            <a:pPr algn="ctr">
              <a:buClr>
                <a:srgbClr val="000000"/>
              </a:buClr>
              <a:buSzPts val="3300"/>
            </a:pPr>
            <a:r>
              <a:rPr lang="en" sz="4400" b="1">
                <a:solidFill>
                  <a:srgbClr val="66FFFF"/>
                </a:solidFill>
                <a:latin typeface="Arial"/>
                <a:ea typeface="Arial"/>
                <a:cs typeface="Arial"/>
                <a:sym typeface="Arial"/>
              </a:rPr>
              <a:t>Best Practices</a:t>
            </a:r>
            <a:endParaRPr sz="1467">
              <a:solidFill>
                <a:srgbClr val="000000"/>
              </a:solidFill>
              <a:latin typeface="Arial"/>
              <a:ea typeface="Arial"/>
              <a:cs typeface="Arial"/>
              <a:sym typeface="Arial"/>
            </a:endParaRPr>
          </a:p>
        </p:txBody>
      </p:sp>
      <p:sp>
        <p:nvSpPr>
          <p:cNvPr id="160" name="Google Shape;160;g374688ac7b7_0_132"/>
          <p:cNvSpPr txBox="1"/>
          <p:nvPr/>
        </p:nvSpPr>
        <p:spPr>
          <a:xfrm rot="-2906677">
            <a:off x="396788" y="3401742"/>
            <a:ext cx="4213200" cy="769401"/>
          </a:xfrm>
          <a:prstGeom prst="rect">
            <a:avLst/>
          </a:prstGeom>
          <a:noFill/>
          <a:ln>
            <a:noFill/>
          </a:ln>
        </p:spPr>
        <p:txBody>
          <a:bodyPr spcFirstLastPara="1" wrap="square" lIns="91433" tIns="45700" rIns="91433" bIns="45700" anchor="t" anchorCtr="0">
            <a:spAutoFit/>
          </a:bodyPr>
          <a:lstStyle/>
          <a:p>
            <a:pPr>
              <a:buClr>
                <a:srgbClr val="000000"/>
              </a:buClr>
              <a:buSzPts val="3300"/>
            </a:pPr>
            <a:r>
              <a:rPr lang="en" sz="4400" b="1">
                <a:solidFill>
                  <a:srgbClr val="FF00FF"/>
                </a:solidFill>
                <a:latin typeface="Arial"/>
                <a:ea typeface="Arial"/>
                <a:cs typeface="Arial"/>
                <a:sym typeface="Arial"/>
              </a:rPr>
              <a:t>Fit for Purpose</a:t>
            </a:r>
            <a:endParaRPr sz="1467">
              <a:solidFill>
                <a:srgbClr val="000000"/>
              </a:solidFill>
              <a:latin typeface="Arial"/>
              <a:ea typeface="Arial"/>
              <a:cs typeface="Arial"/>
              <a:sym typeface="Arial"/>
            </a:endParaRPr>
          </a:p>
        </p:txBody>
      </p:sp>
      <p:sp>
        <p:nvSpPr>
          <p:cNvPr id="161" name="Google Shape;161;g374688ac7b7_0_132"/>
          <p:cNvSpPr txBox="1"/>
          <p:nvPr/>
        </p:nvSpPr>
        <p:spPr>
          <a:xfrm rot="-2906592">
            <a:off x="757447" y="3601554"/>
            <a:ext cx="5679552" cy="769401"/>
          </a:xfrm>
          <a:prstGeom prst="rect">
            <a:avLst/>
          </a:prstGeom>
          <a:noFill/>
          <a:ln>
            <a:noFill/>
          </a:ln>
        </p:spPr>
        <p:txBody>
          <a:bodyPr spcFirstLastPara="1" wrap="square" lIns="91433" tIns="45700" rIns="91433" bIns="45700" anchor="t" anchorCtr="0">
            <a:spAutoFit/>
          </a:bodyPr>
          <a:lstStyle/>
          <a:p>
            <a:pPr>
              <a:buClr>
                <a:srgbClr val="000000"/>
              </a:buClr>
              <a:buSzPts val="3300"/>
            </a:pPr>
            <a:r>
              <a:rPr lang="en" sz="4400" b="1">
                <a:solidFill>
                  <a:srgbClr val="FFD966"/>
                </a:solidFill>
                <a:latin typeface="Arial"/>
                <a:ea typeface="Arial"/>
                <a:cs typeface="Arial"/>
                <a:sym typeface="Arial"/>
              </a:rPr>
              <a:t>Accessible</a:t>
            </a:r>
            <a:endParaRPr sz="1467">
              <a:solidFill>
                <a:srgbClr val="000000"/>
              </a:solidFill>
              <a:latin typeface="Arial"/>
              <a:ea typeface="Arial"/>
              <a:cs typeface="Arial"/>
              <a:sym typeface="Arial"/>
            </a:endParaRPr>
          </a:p>
        </p:txBody>
      </p:sp>
      <p:pic>
        <p:nvPicPr>
          <p:cNvPr id="162" name="Google Shape;162;g374688ac7b7_0_132"/>
          <p:cNvPicPr preferRelativeResize="0"/>
          <p:nvPr/>
        </p:nvPicPr>
        <p:blipFill rotWithShape="1">
          <a:blip r:embed="rId3">
            <a:alphaModFix/>
          </a:blip>
          <a:srcRect/>
          <a:stretch/>
        </p:blipFill>
        <p:spPr>
          <a:xfrm>
            <a:off x="4595041" y="3015300"/>
            <a:ext cx="7048751" cy="3137688"/>
          </a:xfrm>
          <a:prstGeom prst="rect">
            <a:avLst/>
          </a:prstGeom>
          <a:noFill/>
          <a:ln>
            <a:noFill/>
          </a:ln>
        </p:spPr>
      </p:pic>
      <p:pic>
        <p:nvPicPr>
          <p:cNvPr id="163" name="Google Shape;163;g374688ac7b7_0_132"/>
          <p:cNvPicPr preferRelativeResize="0"/>
          <p:nvPr/>
        </p:nvPicPr>
        <p:blipFill rotWithShape="1">
          <a:blip r:embed="rId4">
            <a:alphaModFix/>
          </a:blip>
          <a:srcRect/>
          <a:stretch/>
        </p:blipFill>
        <p:spPr>
          <a:xfrm>
            <a:off x="5366632" y="160255"/>
            <a:ext cx="4899293" cy="2225755"/>
          </a:xfrm>
          <a:prstGeom prst="rect">
            <a:avLst/>
          </a:prstGeom>
          <a:noFill/>
          <a:ln>
            <a:noFill/>
          </a:ln>
        </p:spPr>
      </p:pic>
      <p:sp>
        <p:nvSpPr>
          <p:cNvPr id="164" name="Google Shape;164;g374688ac7b7_0_132"/>
          <p:cNvSpPr txBox="1"/>
          <p:nvPr/>
        </p:nvSpPr>
        <p:spPr>
          <a:xfrm>
            <a:off x="5746825" y="2245859"/>
            <a:ext cx="5788400" cy="769401"/>
          </a:xfrm>
          <a:prstGeom prst="rect">
            <a:avLst/>
          </a:prstGeom>
          <a:noFill/>
          <a:ln>
            <a:noFill/>
          </a:ln>
        </p:spPr>
        <p:txBody>
          <a:bodyPr spcFirstLastPara="1" wrap="square" lIns="91433" tIns="45700" rIns="91433" bIns="45700" anchor="t" anchorCtr="0">
            <a:spAutoFit/>
          </a:bodyPr>
          <a:lstStyle/>
          <a:p>
            <a:pPr algn="ctr">
              <a:buClr>
                <a:srgbClr val="000000"/>
              </a:buClr>
              <a:buSzPts val="3300"/>
            </a:pPr>
            <a:r>
              <a:rPr lang="en" sz="4400" b="1">
                <a:solidFill>
                  <a:srgbClr val="83DDD7"/>
                </a:solidFill>
                <a:latin typeface="Arial"/>
                <a:ea typeface="Arial"/>
                <a:cs typeface="Arial"/>
                <a:sym typeface="Arial"/>
              </a:rPr>
              <a:t>COMMUNITY</a:t>
            </a:r>
            <a:endParaRPr sz="1467">
              <a:solidFill>
                <a:srgbClr val="000000"/>
              </a:solidFill>
              <a:latin typeface="Arial"/>
              <a:ea typeface="Arial"/>
              <a:cs typeface="Arial"/>
              <a:sym typeface="Arial"/>
            </a:endParaRPr>
          </a:p>
        </p:txBody>
      </p:sp>
      <p:sp>
        <p:nvSpPr>
          <p:cNvPr id="165" name="Google Shape;165;g374688ac7b7_0_132"/>
          <p:cNvSpPr/>
          <p:nvPr/>
        </p:nvSpPr>
        <p:spPr>
          <a:xfrm>
            <a:off x="4986779" y="84841"/>
            <a:ext cx="6387200" cy="6146400"/>
          </a:xfrm>
          <a:prstGeom prst="roundRect">
            <a:avLst>
              <a:gd name="adj" fmla="val 16667"/>
            </a:avLst>
          </a:prstGeom>
          <a:noFill/>
          <a:ln w="19050" cap="flat" cmpd="sng">
            <a:solidFill>
              <a:srgbClr val="66FFFF"/>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buSzPts val="1100"/>
            </a:pPr>
            <a:endParaRPr sz="1467">
              <a:solidFill>
                <a:schemeClr val="lt1"/>
              </a:solidFill>
              <a:latin typeface="Arial"/>
              <a:ea typeface="Arial"/>
              <a:cs typeface="Arial"/>
              <a:sym typeface="Arial"/>
            </a:endParaRPr>
          </a:p>
        </p:txBody>
      </p:sp>
      <p:sp>
        <p:nvSpPr>
          <p:cNvPr id="166" name="Google Shape;166;g374688ac7b7_0_132"/>
          <p:cNvSpPr txBox="1"/>
          <p:nvPr/>
        </p:nvSpPr>
        <p:spPr>
          <a:xfrm>
            <a:off x="401225" y="298575"/>
            <a:ext cx="3787600" cy="779751"/>
          </a:xfrm>
          <a:prstGeom prst="rect">
            <a:avLst/>
          </a:prstGeom>
          <a:noFill/>
          <a:ln>
            <a:noFill/>
          </a:ln>
        </p:spPr>
        <p:txBody>
          <a:bodyPr spcFirstLastPara="1" wrap="square" lIns="91433" tIns="91433" rIns="91433" bIns="91433" anchor="t" anchorCtr="0">
            <a:spAutoFit/>
          </a:bodyPr>
          <a:lstStyle/>
          <a:p>
            <a:pPr>
              <a:buClr>
                <a:srgbClr val="000000"/>
              </a:buClr>
              <a:buSzPts val="2900"/>
            </a:pPr>
            <a:r>
              <a:rPr lang="en" sz="3867" b="1">
                <a:solidFill>
                  <a:schemeClr val="dk1"/>
                </a:solidFill>
                <a:latin typeface="Calibri"/>
                <a:ea typeface="Calibri"/>
                <a:cs typeface="Calibri"/>
                <a:sym typeface="Calibri"/>
              </a:rPr>
              <a:t>IMPACT AREAS</a:t>
            </a:r>
            <a:endParaRPr sz="3867" b="1">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
          <p:cNvPicPr preferRelativeResize="0"/>
          <p:nvPr/>
        </p:nvPicPr>
        <p:blipFill rotWithShape="1">
          <a:blip r:embed="rId3">
            <a:alphaModFix/>
          </a:blip>
          <a:srcRect b="33958"/>
          <a:stretch/>
        </p:blipFill>
        <p:spPr>
          <a:xfrm>
            <a:off x="1060467" y="1148834"/>
            <a:ext cx="8306199" cy="4920100"/>
          </a:xfrm>
          <a:prstGeom prst="rect">
            <a:avLst/>
          </a:prstGeom>
          <a:noFill/>
          <a:ln>
            <a:noFill/>
          </a:ln>
        </p:spPr>
      </p:pic>
      <p:sp>
        <p:nvSpPr>
          <p:cNvPr id="172" name="Google Shape;172;p3"/>
          <p:cNvSpPr txBox="1">
            <a:spLocks noGrp="1"/>
          </p:cNvSpPr>
          <p:nvPr>
            <p:ph type="title"/>
          </p:nvPr>
        </p:nvSpPr>
        <p:spPr>
          <a:xfrm>
            <a:off x="891100" y="314292"/>
            <a:ext cx="10515600" cy="1325600"/>
          </a:xfrm>
          <a:prstGeom prst="rect">
            <a:avLst/>
          </a:prstGeom>
          <a:noFill/>
          <a:ln>
            <a:noFill/>
          </a:ln>
        </p:spPr>
        <p:txBody>
          <a:bodyPr spcFirstLastPara="1" vert="horz" wrap="square" lIns="91433" tIns="45700" rIns="91433" bIns="45700" rtlCol="0" anchor="ctr" anchorCtr="0">
            <a:noAutofit/>
          </a:bodyPr>
          <a:lstStyle/>
          <a:p>
            <a:pPr algn="ctr">
              <a:lnSpc>
                <a:spcPct val="90000"/>
              </a:lnSpc>
              <a:spcBef>
                <a:spcPts val="0"/>
              </a:spcBef>
              <a:buSzPts val="1400"/>
            </a:pPr>
            <a:r>
              <a:rPr lang="en" b="1" dirty="0"/>
              <a:t>AquaWatch Governance Structure</a:t>
            </a:r>
            <a:endParaRPr b="1" dirty="0"/>
          </a:p>
        </p:txBody>
      </p:sp>
      <p:pic>
        <p:nvPicPr>
          <p:cNvPr id="173" name="Google Shape;173;p3"/>
          <p:cNvPicPr preferRelativeResize="0"/>
          <p:nvPr/>
        </p:nvPicPr>
        <p:blipFill rotWithShape="1">
          <a:blip r:embed="rId4">
            <a:alphaModFix/>
          </a:blip>
          <a:srcRect b="18246"/>
          <a:stretch/>
        </p:blipFill>
        <p:spPr>
          <a:xfrm>
            <a:off x="9366667" y="4474666"/>
            <a:ext cx="2279368" cy="2329265"/>
          </a:xfrm>
          <a:prstGeom prst="rect">
            <a:avLst/>
          </a:prstGeom>
          <a:noFill/>
          <a:ln>
            <a:noFill/>
          </a:ln>
        </p:spPr>
      </p:pic>
      <p:pic>
        <p:nvPicPr>
          <p:cNvPr id="174" name="Google Shape;174;p3"/>
          <p:cNvPicPr preferRelativeResize="0"/>
          <p:nvPr/>
        </p:nvPicPr>
        <p:blipFill rotWithShape="1">
          <a:blip r:embed="rId5">
            <a:alphaModFix/>
          </a:blip>
          <a:srcRect l="7139" r="7148"/>
          <a:stretch/>
        </p:blipFill>
        <p:spPr>
          <a:xfrm>
            <a:off x="9366661" y="1148834"/>
            <a:ext cx="2279368" cy="2659268"/>
          </a:xfrm>
          <a:prstGeom prst="rect">
            <a:avLst/>
          </a:prstGeom>
          <a:noFill/>
          <a:ln>
            <a:noFill/>
          </a:ln>
        </p:spPr>
      </p:pic>
      <p:sp>
        <p:nvSpPr>
          <p:cNvPr id="175" name="Google Shape;175;p3"/>
          <p:cNvSpPr/>
          <p:nvPr/>
        </p:nvSpPr>
        <p:spPr>
          <a:xfrm rot="10800000" flipH="1">
            <a:off x="6519500" y="2892467"/>
            <a:ext cx="2820000" cy="636000"/>
          </a:xfrm>
          <a:prstGeom prst="bentArrow">
            <a:avLst>
              <a:gd name="adj1" fmla="val 25000"/>
              <a:gd name="adj2" fmla="val 9458"/>
              <a:gd name="adj3" fmla="val 25000"/>
              <a:gd name="adj4" fmla="val 43750"/>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 name="Google Shape;176;p3"/>
          <p:cNvSpPr txBox="1"/>
          <p:nvPr/>
        </p:nvSpPr>
        <p:spPr>
          <a:xfrm>
            <a:off x="9339500" y="3727400"/>
            <a:ext cx="2279200" cy="377600"/>
          </a:xfrm>
          <a:prstGeom prst="rect">
            <a:avLst/>
          </a:prstGeom>
          <a:noFill/>
          <a:ln>
            <a:noFill/>
          </a:ln>
        </p:spPr>
        <p:txBody>
          <a:bodyPr spcFirstLastPara="1" wrap="square" lIns="121900" tIns="121900" rIns="121900" bIns="121900" anchor="t" anchorCtr="0">
            <a:noAutofit/>
          </a:bodyPr>
          <a:lstStyle/>
          <a:p>
            <a:pPr algn="ctr"/>
            <a:r>
              <a:rPr lang="en" sz="2400" b="1">
                <a:solidFill>
                  <a:schemeClr val="dk1"/>
                </a:solidFill>
                <a:latin typeface="Calibri"/>
                <a:ea typeface="Calibri"/>
                <a:cs typeface="Calibri"/>
                <a:sym typeface="Calibri"/>
              </a:rPr>
              <a:t>Dr. Ghada El Serafy, Deltares</a:t>
            </a:r>
            <a:endParaRPr sz="2400" b="1">
              <a:solidFill>
                <a:schemeClr val="dk1"/>
              </a:solidFill>
              <a:latin typeface="Calibri"/>
              <a:ea typeface="Calibri"/>
              <a:cs typeface="Calibri"/>
              <a:sym typeface="Calibri"/>
            </a:endParaRPr>
          </a:p>
        </p:txBody>
      </p:sp>
      <p:sp>
        <p:nvSpPr>
          <p:cNvPr id="177" name="Google Shape;177;p3"/>
          <p:cNvSpPr txBox="1"/>
          <p:nvPr/>
        </p:nvSpPr>
        <p:spPr>
          <a:xfrm>
            <a:off x="9495933" y="6068933"/>
            <a:ext cx="2020800" cy="240800"/>
          </a:xfrm>
          <a:prstGeom prst="rect">
            <a:avLst/>
          </a:prstGeom>
          <a:noFill/>
          <a:ln>
            <a:noFill/>
          </a:ln>
        </p:spPr>
        <p:txBody>
          <a:bodyPr spcFirstLastPara="1" wrap="square" lIns="121900" tIns="121900" rIns="121900" bIns="121900" anchor="t" anchorCtr="0">
            <a:noAutofit/>
          </a:bodyPr>
          <a:lstStyle/>
          <a:p>
            <a:pPr algn="ctr"/>
            <a:r>
              <a:rPr lang="en" sz="2400" b="1">
                <a:solidFill>
                  <a:schemeClr val="lt1"/>
                </a:solidFill>
                <a:highlight>
                  <a:schemeClr val="dk1"/>
                </a:highlight>
                <a:latin typeface="Calibri"/>
                <a:ea typeface="Calibri"/>
                <a:cs typeface="Calibri"/>
                <a:sym typeface="Calibri"/>
              </a:rPr>
              <a:t>Dr. Merrie Beth Neely, GST</a:t>
            </a:r>
            <a:endParaRPr sz="2400" b="1">
              <a:solidFill>
                <a:schemeClr val="lt1"/>
              </a:solidFill>
              <a:highlight>
                <a:schemeClr val="dk1"/>
              </a:highlight>
              <a:latin typeface="Calibri"/>
              <a:ea typeface="Calibri"/>
              <a:cs typeface="Calibri"/>
              <a:sym typeface="Calibri"/>
            </a:endParaRPr>
          </a:p>
        </p:txBody>
      </p:sp>
      <p:sp>
        <p:nvSpPr>
          <p:cNvPr id="178" name="Google Shape;178;p3"/>
          <p:cNvSpPr/>
          <p:nvPr/>
        </p:nvSpPr>
        <p:spPr>
          <a:xfrm>
            <a:off x="1109833" y="5318867"/>
            <a:ext cx="8156400" cy="9528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latin typeface="Calibri"/>
              <a:ea typeface="Calibri"/>
              <a:cs typeface="Calibri"/>
              <a:sym typeface="Calibri"/>
            </a:endParaRPr>
          </a:p>
        </p:txBody>
      </p:sp>
      <p:sp>
        <p:nvSpPr>
          <p:cNvPr id="179" name="Google Shape;179;p3"/>
          <p:cNvSpPr/>
          <p:nvPr/>
        </p:nvSpPr>
        <p:spPr>
          <a:xfrm>
            <a:off x="1266700" y="4857000"/>
            <a:ext cx="4152400" cy="912400"/>
          </a:xfrm>
          <a:prstGeom prst="ellipse">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Calibri"/>
              <a:ea typeface="Calibri"/>
              <a:cs typeface="Calibri"/>
              <a:sym typeface="Calibri"/>
            </a:endParaRPr>
          </a:p>
        </p:txBody>
      </p:sp>
      <p:sp>
        <p:nvSpPr>
          <p:cNvPr id="180" name="Google Shape;180;p3"/>
          <p:cNvSpPr txBox="1"/>
          <p:nvPr/>
        </p:nvSpPr>
        <p:spPr>
          <a:xfrm>
            <a:off x="1469767" y="4789400"/>
            <a:ext cx="4152400" cy="603200"/>
          </a:xfrm>
          <a:prstGeom prst="rect">
            <a:avLst/>
          </a:prstGeom>
          <a:noFill/>
          <a:ln>
            <a:noFill/>
          </a:ln>
        </p:spPr>
        <p:txBody>
          <a:bodyPr spcFirstLastPara="1" wrap="square" lIns="121900" tIns="121900" rIns="121900" bIns="121900" anchor="t" anchorCtr="0">
            <a:noAutofit/>
          </a:bodyPr>
          <a:lstStyle/>
          <a:p>
            <a:pPr algn="ctr"/>
            <a:r>
              <a:rPr lang="en" sz="2800" b="1">
                <a:solidFill>
                  <a:schemeClr val="dk1"/>
                </a:solidFill>
                <a:latin typeface="Calibri"/>
                <a:ea typeface="Calibri"/>
                <a:cs typeface="Calibri"/>
                <a:sym typeface="Calibri"/>
              </a:rPr>
              <a:t>MAGIK Indigenous Network</a:t>
            </a:r>
            <a:endParaRPr sz="2800" b="1">
              <a:solidFill>
                <a:schemeClr val="dk1"/>
              </a:solidFill>
              <a:latin typeface="Calibri"/>
              <a:ea typeface="Calibri"/>
              <a:cs typeface="Calibri"/>
              <a:sym typeface="Calibri"/>
            </a:endParaRPr>
          </a:p>
        </p:txBody>
      </p:sp>
      <p:sp>
        <p:nvSpPr>
          <p:cNvPr id="181" name="Google Shape;181;p3"/>
          <p:cNvSpPr/>
          <p:nvPr/>
        </p:nvSpPr>
        <p:spPr>
          <a:xfrm>
            <a:off x="4985167" y="4857000"/>
            <a:ext cx="4152400" cy="9124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Calibri"/>
              <a:ea typeface="Calibri"/>
              <a:cs typeface="Calibri"/>
              <a:sym typeface="Calibri"/>
            </a:endParaRPr>
          </a:p>
        </p:txBody>
      </p:sp>
      <p:sp>
        <p:nvSpPr>
          <p:cNvPr id="182" name="Google Shape;182;p3"/>
          <p:cNvSpPr txBox="1"/>
          <p:nvPr/>
        </p:nvSpPr>
        <p:spPr>
          <a:xfrm>
            <a:off x="5622300" y="4850500"/>
            <a:ext cx="2984400" cy="377600"/>
          </a:xfrm>
          <a:prstGeom prst="rect">
            <a:avLst/>
          </a:prstGeom>
          <a:noFill/>
          <a:ln>
            <a:noFill/>
          </a:ln>
        </p:spPr>
        <p:txBody>
          <a:bodyPr spcFirstLastPara="1" wrap="square" lIns="121900" tIns="121900" rIns="121900" bIns="121900" anchor="t" anchorCtr="0">
            <a:noAutofit/>
          </a:bodyPr>
          <a:lstStyle/>
          <a:p>
            <a:pPr algn="ctr"/>
            <a:r>
              <a:rPr lang="en" sz="2667" b="1">
                <a:solidFill>
                  <a:srgbClr val="FFFFFF"/>
                </a:solidFill>
                <a:latin typeface="Calibri"/>
                <a:ea typeface="Calibri"/>
                <a:cs typeface="Calibri"/>
                <a:sym typeface="Calibri"/>
              </a:rPr>
              <a:t>EARLY CAREER SOCIETY</a:t>
            </a:r>
            <a:endParaRPr sz="2667" b="1">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74688ac7b7_0_146"/>
          <p:cNvSpPr txBox="1">
            <a:spLocks noGrp="1"/>
          </p:cNvSpPr>
          <p:nvPr>
            <p:ph type="title"/>
          </p:nvPr>
        </p:nvSpPr>
        <p:spPr>
          <a:xfrm>
            <a:off x="1435324" y="64947"/>
            <a:ext cx="9833200" cy="818800"/>
          </a:xfrm>
          <a:prstGeom prst="rect">
            <a:avLst/>
          </a:prstGeom>
          <a:noFill/>
          <a:ln>
            <a:noFill/>
          </a:ln>
        </p:spPr>
        <p:txBody>
          <a:bodyPr spcFirstLastPara="1" vert="horz" wrap="square" lIns="91433" tIns="45700" rIns="91433" bIns="45700" rtlCol="0" anchor="ctr" anchorCtr="0">
            <a:normAutofit/>
          </a:bodyPr>
          <a:lstStyle/>
          <a:p>
            <a:pPr algn="ctr"/>
            <a:r>
              <a:rPr lang="en" dirty="0">
                <a:solidFill>
                  <a:schemeClr val="dk1"/>
                </a:solidFill>
              </a:rPr>
              <a:t>Past Success</a:t>
            </a:r>
            <a:endParaRPr dirty="0">
              <a:solidFill>
                <a:schemeClr val="dk1"/>
              </a:solidFill>
            </a:endParaRPr>
          </a:p>
        </p:txBody>
      </p:sp>
      <p:pic>
        <p:nvPicPr>
          <p:cNvPr id="188" name="Google Shape;188;g374688ac7b7_0_146" descr="Booklet"/>
          <p:cNvPicPr preferRelativeResize="0"/>
          <p:nvPr/>
        </p:nvPicPr>
        <p:blipFill rotWithShape="1">
          <a:blip r:embed="rId3">
            <a:alphaModFix/>
          </a:blip>
          <a:srcRect/>
          <a:stretch/>
        </p:blipFill>
        <p:spPr>
          <a:xfrm>
            <a:off x="555875" y="1741730"/>
            <a:ext cx="2499253" cy="1774469"/>
          </a:xfrm>
          <a:prstGeom prst="rect">
            <a:avLst/>
          </a:prstGeom>
          <a:noFill/>
          <a:ln>
            <a:noFill/>
          </a:ln>
        </p:spPr>
      </p:pic>
      <p:pic>
        <p:nvPicPr>
          <p:cNvPr id="189" name="Google Shape;189;g374688ac7b7_0_146" descr="https://www.geoaquawatch.org/wp-content/uploads/2020/10/brochurecover-282x300.png"/>
          <p:cNvPicPr preferRelativeResize="0"/>
          <p:nvPr/>
        </p:nvPicPr>
        <p:blipFill rotWithShape="1">
          <a:blip r:embed="rId4">
            <a:alphaModFix/>
          </a:blip>
          <a:srcRect/>
          <a:stretch/>
        </p:blipFill>
        <p:spPr>
          <a:xfrm>
            <a:off x="3277912" y="1407635"/>
            <a:ext cx="2132693" cy="2268823"/>
          </a:xfrm>
          <a:prstGeom prst="rect">
            <a:avLst/>
          </a:prstGeom>
          <a:solidFill>
            <a:srgbClr val="ECECEC"/>
          </a:solidFill>
          <a:ln w="66675" cap="sq" cmpd="sng">
            <a:solidFill>
              <a:srgbClr val="FFFFFF"/>
            </a:solidFill>
            <a:prstDash val="solid"/>
            <a:miter lim="800000"/>
            <a:headEnd type="none" w="sm" len="sm"/>
            <a:tailEnd type="none" w="sm" len="sm"/>
          </a:ln>
          <a:effectLst>
            <a:outerShdw blurRad="41250" dist="13500" dir="5400000" algn="tl" rotWithShape="0">
              <a:srgbClr val="000000">
                <a:alpha val="40000"/>
              </a:srgbClr>
            </a:outerShdw>
          </a:effectLst>
        </p:spPr>
      </p:pic>
      <p:sp>
        <p:nvSpPr>
          <p:cNvPr id="190" name="Google Shape;190;g374688ac7b7_0_146"/>
          <p:cNvSpPr txBox="1"/>
          <p:nvPr/>
        </p:nvSpPr>
        <p:spPr>
          <a:xfrm>
            <a:off x="6543055" y="883729"/>
            <a:ext cx="5444000" cy="5324494"/>
          </a:xfrm>
          <a:prstGeom prst="rect">
            <a:avLst/>
          </a:prstGeom>
          <a:noFill/>
          <a:ln>
            <a:noFill/>
          </a:ln>
        </p:spPr>
        <p:txBody>
          <a:bodyPr spcFirstLastPara="1" wrap="square" lIns="91433" tIns="45700" rIns="91433" bIns="45700" anchor="t" anchorCtr="0">
            <a:spAutoFit/>
          </a:bodyPr>
          <a:lstStyle/>
          <a:p>
            <a:pPr algn="ctr">
              <a:buClr>
                <a:srgbClr val="000000"/>
              </a:buClr>
              <a:buSzPts val="2100"/>
            </a:pPr>
            <a:r>
              <a:rPr lang="en" sz="2800" b="1" dirty="0">
                <a:solidFill>
                  <a:schemeClr val="dk1"/>
                </a:solidFill>
                <a:latin typeface="+mj-lt"/>
                <a:ea typeface="Arial"/>
                <a:cs typeface="Arial"/>
                <a:sym typeface="Arial"/>
              </a:rPr>
              <a:t>TECHNICAL BEST PRACTICES</a:t>
            </a:r>
            <a:endParaRPr sz="1467" dirty="0">
              <a:solidFill>
                <a:schemeClr val="dk1"/>
              </a:solidFill>
              <a:latin typeface="+mj-lt"/>
              <a:ea typeface="Arial"/>
              <a:cs typeface="Arial"/>
              <a:sym typeface="Arial"/>
            </a:endParaRPr>
          </a:p>
          <a:p>
            <a:pPr>
              <a:buClr>
                <a:srgbClr val="000000"/>
              </a:buClr>
              <a:buSzPts val="1200"/>
            </a:pPr>
            <a:endParaRPr sz="1600" dirty="0">
              <a:solidFill>
                <a:schemeClr val="dk1"/>
              </a:solidFill>
              <a:ea typeface="Arial"/>
              <a:cs typeface="Arial"/>
              <a:sym typeface="Arial"/>
            </a:endParaRPr>
          </a:p>
          <a:p>
            <a:pPr>
              <a:buClr>
                <a:srgbClr val="000000"/>
              </a:buClr>
              <a:buSzPts val="1800"/>
            </a:pPr>
            <a:r>
              <a:rPr lang="en" sz="2400" dirty="0">
                <a:solidFill>
                  <a:schemeClr val="dk1"/>
                </a:solidFill>
                <a:ea typeface="Arial"/>
                <a:cs typeface="Arial"/>
                <a:sym typeface="Arial"/>
              </a:rPr>
              <a:t>3 Global Water Quality Inventories: monitoring projects, citizen science projects, databases</a:t>
            </a:r>
            <a:endParaRPr sz="1467" dirty="0">
              <a:solidFill>
                <a:schemeClr val="dk1"/>
              </a:solidFill>
              <a:ea typeface="Arial"/>
              <a:cs typeface="Arial"/>
              <a:sym typeface="Arial"/>
            </a:endParaRPr>
          </a:p>
          <a:p>
            <a:pPr>
              <a:buClr>
                <a:srgbClr val="000000"/>
              </a:buClr>
              <a:buSzPts val="1200"/>
            </a:pPr>
            <a:endParaRPr sz="1600" dirty="0">
              <a:solidFill>
                <a:schemeClr val="dk1"/>
              </a:solidFill>
              <a:ea typeface="Arial"/>
              <a:cs typeface="Arial"/>
              <a:sym typeface="Arial"/>
            </a:endParaRPr>
          </a:p>
          <a:p>
            <a:pPr>
              <a:buClr>
                <a:srgbClr val="000000"/>
              </a:buClr>
              <a:buSzPts val="1800"/>
            </a:pPr>
            <a:r>
              <a:rPr lang="en" sz="2400" dirty="0">
                <a:solidFill>
                  <a:schemeClr val="dk1"/>
                </a:solidFill>
                <a:ea typeface="Arial"/>
                <a:cs typeface="Arial"/>
                <a:sym typeface="Arial"/>
              </a:rPr>
              <a:t>Guides: GEO AquaWatch Introductory and Advanced Algorithm and Atmospheric Correction Guidance Documents</a:t>
            </a:r>
            <a:endParaRPr sz="1467" dirty="0">
              <a:solidFill>
                <a:schemeClr val="dk1"/>
              </a:solidFill>
              <a:ea typeface="Arial"/>
              <a:cs typeface="Arial"/>
              <a:sym typeface="Arial"/>
            </a:endParaRPr>
          </a:p>
          <a:p>
            <a:pPr>
              <a:buClr>
                <a:srgbClr val="000000"/>
              </a:buClr>
              <a:buSzPts val="1200"/>
            </a:pPr>
            <a:endParaRPr sz="1600" dirty="0">
              <a:solidFill>
                <a:schemeClr val="dk1"/>
              </a:solidFill>
              <a:ea typeface="Arial"/>
              <a:cs typeface="Arial"/>
              <a:sym typeface="Arial"/>
            </a:endParaRPr>
          </a:p>
          <a:p>
            <a:pPr>
              <a:buClr>
                <a:srgbClr val="000000"/>
              </a:buClr>
              <a:buSzPts val="1800"/>
            </a:pPr>
            <a:r>
              <a:rPr lang="en" sz="2400" u="sng" dirty="0">
                <a:solidFill>
                  <a:schemeClr val="dk1"/>
                </a:solidFill>
                <a:ea typeface="Arial"/>
                <a:cs typeface="Arial"/>
                <a:sym typeface="Arial"/>
                <a:hlinkClick r:id="rId5">
                  <a:extLst>
                    <a:ext uri="{A12FA001-AC4F-418D-AE19-62706E023703}">
                      <ahyp:hlinkClr xmlns:ahyp="http://schemas.microsoft.com/office/drawing/2018/hyperlinkcolor" val="tx"/>
                    </a:ext>
                  </a:extLst>
                </a:hlinkClick>
              </a:rPr>
              <a:t>Paper: Integrating Inland and Coastal Water Quality Data for Actionable Knowledge</a:t>
            </a:r>
            <a:endParaRPr sz="2400" dirty="0">
              <a:solidFill>
                <a:schemeClr val="dk1"/>
              </a:solidFill>
              <a:ea typeface="Arial"/>
              <a:cs typeface="Arial"/>
              <a:sym typeface="Arial"/>
            </a:endParaRPr>
          </a:p>
          <a:p>
            <a:pPr>
              <a:buClr>
                <a:srgbClr val="000000"/>
              </a:buClr>
              <a:buSzPts val="1800"/>
            </a:pPr>
            <a:endParaRPr sz="2400" dirty="0">
              <a:solidFill>
                <a:schemeClr val="lt1"/>
              </a:solidFill>
              <a:ea typeface="Arial"/>
              <a:cs typeface="Arial"/>
              <a:sym typeface="Arial"/>
            </a:endParaRPr>
          </a:p>
        </p:txBody>
      </p:sp>
      <p:sp>
        <p:nvSpPr>
          <p:cNvPr id="191" name="Google Shape;191;g374688ac7b7_0_146"/>
          <p:cNvSpPr txBox="1"/>
          <p:nvPr/>
        </p:nvSpPr>
        <p:spPr>
          <a:xfrm>
            <a:off x="253871" y="3453458"/>
            <a:ext cx="5842400" cy="3211160"/>
          </a:xfrm>
          <a:prstGeom prst="rect">
            <a:avLst/>
          </a:prstGeom>
          <a:noFill/>
          <a:ln>
            <a:noFill/>
          </a:ln>
        </p:spPr>
        <p:txBody>
          <a:bodyPr spcFirstLastPara="1" wrap="square" lIns="91433" tIns="45700" rIns="91433" bIns="45700" anchor="t" anchorCtr="0">
            <a:spAutoFit/>
          </a:bodyPr>
          <a:lstStyle/>
          <a:p>
            <a:pPr>
              <a:buClr>
                <a:srgbClr val="000000"/>
              </a:buClr>
              <a:buSzPts val="900"/>
            </a:pPr>
            <a:endParaRPr sz="1200" dirty="0">
              <a:solidFill>
                <a:schemeClr val="lt1"/>
              </a:solidFill>
              <a:ea typeface="Arial"/>
              <a:cs typeface="Arial"/>
              <a:sym typeface="Arial"/>
            </a:endParaRPr>
          </a:p>
          <a:p>
            <a:pPr>
              <a:buClr>
                <a:srgbClr val="000000"/>
              </a:buClr>
              <a:buSzPts val="1800"/>
            </a:pPr>
            <a:r>
              <a:rPr lang="en" sz="2400" u="sng" dirty="0">
                <a:solidFill>
                  <a:schemeClr val="dk1"/>
                </a:solidFill>
                <a:ea typeface="Arial"/>
                <a:cs typeface="Arial"/>
                <a:sym typeface="Arial"/>
                <a:hlinkClick r:id="rId6">
                  <a:extLst>
                    <a:ext uri="{A12FA001-AC4F-418D-AE19-62706E023703}">
                      <ahyp:hlinkClr xmlns:ahyp="http://schemas.microsoft.com/office/drawing/2018/hyperlinkcolor" val="tx"/>
                    </a:ext>
                  </a:extLst>
                </a:hlinkClick>
              </a:rPr>
              <a:t>Paper: Perspectives on user engagement of satellite Earth observation for water quality management</a:t>
            </a:r>
            <a:endParaRPr sz="2400" u="sng" dirty="0">
              <a:solidFill>
                <a:schemeClr val="dk1"/>
              </a:solidFill>
              <a:ea typeface="Arial"/>
              <a:cs typeface="Arial"/>
              <a:sym typeface="Arial"/>
            </a:endParaRPr>
          </a:p>
          <a:p>
            <a:pPr>
              <a:buClr>
                <a:srgbClr val="000000"/>
              </a:buClr>
              <a:buSzPts val="1200"/>
            </a:pPr>
            <a:endParaRPr sz="1600" u="sng" dirty="0">
              <a:solidFill>
                <a:schemeClr val="dk1"/>
              </a:solidFill>
              <a:ea typeface="Arial"/>
              <a:cs typeface="Arial"/>
              <a:sym typeface="Arial"/>
            </a:endParaRPr>
          </a:p>
          <a:p>
            <a:pPr>
              <a:buClr>
                <a:srgbClr val="000000"/>
              </a:buClr>
              <a:buSzPts val="1800"/>
            </a:pPr>
            <a:r>
              <a:rPr lang="en" sz="2400" dirty="0">
                <a:solidFill>
                  <a:schemeClr val="dk1"/>
                </a:solidFill>
                <a:ea typeface="Arial"/>
                <a:cs typeface="Arial"/>
                <a:sym typeface="Arial"/>
              </a:rPr>
              <a:t>List of Available Training</a:t>
            </a:r>
            <a:endParaRPr sz="1467" dirty="0">
              <a:solidFill>
                <a:schemeClr val="dk1"/>
              </a:solidFill>
              <a:ea typeface="Arial"/>
              <a:cs typeface="Arial"/>
              <a:sym typeface="Arial"/>
            </a:endParaRPr>
          </a:p>
          <a:p>
            <a:pPr>
              <a:buClr>
                <a:srgbClr val="000000"/>
              </a:buClr>
              <a:buSzPts val="1200"/>
            </a:pPr>
            <a:endParaRPr sz="1600" dirty="0">
              <a:solidFill>
                <a:schemeClr val="dk1"/>
              </a:solidFill>
              <a:ea typeface="Arial"/>
              <a:cs typeface="Arial"/>
              <a:sym typeface="Arial"/>
            </a:endParaRPr>
          </a:p>
          <a:p>
            <a:pPr>
              <a:buClr>
                <a:srgbClr val="000000"/>
              </a:buClr>
              <a:buSzPts val="1800"/>
            </a:pPr>
            <a:r>
              <a:rPr lang="en" sz="2400" dirty="0">
                <a:solidFill>
                  <a:schemeClr val="dk1"/>
                </a:solidFill>
                <a:ea typeface="Arial"/>
                <a:cs typeface="Arial"/>
                <a:sym typeface="Arial"/>
              </a:rPr>
              <a:t>Decision Tree Tools</a:t>
            </a:r>
            <a:endParaRPr sz="1200" dirty="0">
              <a:solidFill>
                <a:schemeClr val="dk1"/>
              </a:solidFill>
              <a:ea typeface="Arial"/>
              <a:cs typeface="Arial"/>
              <a:sym typeface="Arial"/>
            </a:endParaRPr>
          </a:p>
          <a:p>
            <a:pPr>
              <a:buClr>
                <a:srgbClr val="000000"/>
              </a:buClr>
              <a:buSzPts val="1100"/>
            </a:pPr>
            <a:endParaRPr sz="1467" dirty="0">
              <a:solidFill>
                <a:srgbClr val="000000"/>
              </a:solidFill>
              <a:ea typeface="Arial"/>
              <a:cs typeface="Arial"/>
              <a:sym typeface="Arial"/>
            </a:endParaRPr>
          </a:p>
        </p:txBody>
      </p:sp>
      <p:sp>
        <p:nvSpPr>
          <p:cNvPr id="192" name="Google Shape;192;g374688ac7b7_0_146"/>
          <p:cNvSpPr txBox="1"/>
          <p:nvPr/>
        </p:nvSpPr>
        <p:spPr>
          <a:xfrm>
            <a:off x="555875" y="744719"/>
            <a:ext cx="4431200" cy="523180"/>
          </a:xfrm>
          <a:prstGeom prst="rect">
            <a:avLst/>
          </a:prstGeom>
          <a:noFill/>
          <a:ln>
            <a:noFill/>
          </a:ln>
        </p:spPr>
        <p:txBody>
          <a:bodyPr spcFirstLastPara="1" wrap="square" lIns="91433" tIns="45700" rIns="91433" bIns="45700" anchor="t" anchorCtr="0">
            <a:spAutoFit/>
          </a:bodyPr>
          <a:lstStyle/>
          <a:p>
            <a:pPr algn="ctr">
              <a:buClr>
                <a:srgbClr val="000000"/>
              </a:buClr>
              <a:buSzPts val="2100"/>
            </a:pPr>
            <a:r>
              <a:rPr lang="en" sz="2800" b="1" dirty="0">
                <a:solidFill>
                  <a:schemeClr val="dk1"/>
                </a:solidFill>
                <a:latin typeface="+mj-lt"/>
                <a:ea typeface="Arial"/>
                <a:cs typeface="Arial"/>
                <a:sym typeface="Arial"/>
              </a:rPr>
              <a:t>OUTREACH &amp;  USERS</a:t>
            </a:r>
            <a:endParaRPr sz="1467" dirty="0">
              <a:solidFill>
                <a:schemeClr val="dk1"/>
              </a:solidFill>
              <a:latin typeface="+mj-lt"/>
              <a:ea typeface="Arial"/>
              <a:cs typeface="Arial"/>
              <a:sym typeface="Arial"/>
            </a:endParaRPr>
          </a:p>
        </p:txBody>
      </p:sp>
      <p:sp>
        <p:nvSpPr>
          <p:cNvPr id="193" name="Google Shape;193;g374688ac7b7_0_146"/>
          <p:cNvSpPr/>
          <p:nvPr/>
        </p:nvSpPr>
        <p:spPr>
          <a:xfrm>
            <a:off x="93612" y="688156"/>
            <a:ext cx="6260000" cy="5976461"/>
          </a:xfrm>
          <a:prstGeom prst="roundRect">
            <a:avLst>
              <a:gd name="adj" fmla="val 16667"/>
            </a:avLst>
          </a:prstGeom>
          <a:noFill/>
          <a:ln w="19050" cap="flat" cmpd="sng">
            <a:solidFill>
              <a:srgbClr val="FFFF00"/>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buSzPts val="1100"/>
            </a:pPr>
            <a:endParaRPr sz="1467">
              <a:solidFill>
                <a:schemeClr val="lt1"/>
              </a:solidFill>
              <a:latin typeface="Arial"/>
              <a:ea typeface="Arial"/>
              <a:cs typeface="Arial"/>
              <a:sym typeface="Arial"/>
            </a:endParaRPr>
          </a:p>
        </p:txBody>
      </p:sp>
      <p:sp>
        <p:nvSpPr>
          <p:cNvPr id="194" name="Google Shape;194;g374688ac7b7_0_146"/>
          <p:cNvSpPr/>
          <p:nvPr/>
        </p:nvSpPr>
        <p:spPr>
          <a:xfrm>
            <a:off x="6397000" y="744719"/>
            <a:ext cx="5669200" cy="5229600"/>
          </a:xfrm>
          <a:prstGeom prst="roundRect">
            <a:avLst>
              <a:gd name="adj" fmla="val 16667"/>
            </a:avLst>
          </a:prstGeom>
          <a:noFill/>
          <a:ln w="19050" cap="flat" cmpd="sng">
            <a:solidFill>
              <a:srgbClr val="FF00FF"/>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buSzPts val="1100"/>
            </a:pPr>
            <a:endParaRPr sz="1467">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6562E-3554-46F2-BE1F-53250D9498AA}"/>
              </a:ext>
            </a:extLst>
          </p:cNvPr>
          <p:cNvPicPr>
            <a:picLocks noChangeAspect="1"/>
          </p:cNvPicPr>
          <p:nvPr/>
        </p:nvPicPr>
        <p:blipFill>
          <a:blip r:embed="rId2"/>
          <a:stretch>
            <a:fillRect/>
          </a:stretch>
        </p:blipFill>
        <p:spPr>
          <a:xfrm>
            <a:off x="1680162" y="0"/>
            <a:ext cx="8688801" cy="6858000"/>
          </a:xfrm>
          <a:prstGeom prst="rect">
            <a:avLst/>
          </a:prstGeom>
        </p:spPr>
      </p:pic>
    </p:spTree>
    <p:extLst>
      <p:ext uri="{BB962C8B-B14F-4D97-AF65-F5344CB8AC3E}">
        <p14:creationId xmlns:p14="http://schemas.microsoft.com/office/powerpoint/2010/main" val="97574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A52F2-7B0D-4FD7-ACE4-C1FE4A89987C}"/>
              </a:ext>
            </a:extLst>
          </p:cNvPr>
          <p:cNvPicPr>
            <a:picLocks noChangeAspect="1"/>
          </p:cNvPicPr>
          <p:nvPr/>
        </p:nvPicPr>
        <p:blipFill>
          <a:blip r:embed="rId3"/>
          <a:stretch>
            <a:fillRect/>
          </a:stretch>
        </p:blipFill>
        <p:spPr>
          <a:xfrm>
            <a:off x="2079739" y="1755038"/>
            <a:ext cx="8315325" cy="4619625"/>
          </a:xfrm>
          <a:prstGeom prst="rect">
            <a:avLst/>
          </a:prstGeom>
        </p:spPr>
      </p:pic>
      <p:sp>
        <p:nvSpPr>
          <p:cNvPr id="5" name="Title 4">
            <a:extLst>
              <a:ext uri="{FF2B5EF4-FFF2-40B4-BE49-F238E27FC236}">
                <a16:creationId xmlns:a16="http://schemas.microsoft.com/office/drawing/2014/main" id="{5B101A7E-A16B-448F-B47F-21C69D031DE8}"/>
              </a:ext>
            </a:extLst>
          </p:cNvPr>
          <p:cNvSpPr>
            <a:spLocks noGrp="1"/>
          </p:cNvSpPr>
          <p:nvPr>
            <p:ph type="title"/>
          </p:nvPr>
        </p:nvSpPr>
        <p:spPr/>
        <p:txBody>
          <a:bodyPr/>
          <a:lstStyle/>
          <a:p>
            <a:r>
              <a:rPr lang="en-US" dirty="0" err="1"/>
              <a:t>Internationale</a:t>
            </a:r>
            <a:r>
              <a:rPr lang="en-US" dirty="0"/>
              <a:t> </a:t>
            </a:r>
            <a:r>
              <a:rPr lang="en-US" dirty="0" err="1"/>
              <a:t>Wasserqualitätsinitiativen</a:t>
            </a:r>
            <a:r>
              <a:rPr lang="en-US" dirty="0"/>
              <a:t> </a:t>
            </a:r>
            <a:r>
              <a:rPr lang="en-US" dirty="0" err="1"/>
              <a:t>im</a:t>
            </a:r>
            <a:r>
              <a:rPr lang="en-US" dirty="0"/>
              <a:t> </a:t>
            </a:r>
            <a:r>
              <a:rPr lang="en-US" dirty="0" err="1"/>
              <a:t>Bereich</a:t>
            </a:r>
            <a:r>
              <a:rPr lang="en-US" dirty="0"/>
              <a:t> </a:t>
            </a:r>
            <a:r>
              <a:rPr lang="en-US" dirty="0" err="1"/>
              <a:t>Erdbeobachtung</a:t>
            </a:r>
            <a:endParaRPr lang="de-DE" dirty="0"/>
          </a:p>
        </p:txBody>
      </p:sp>
      <p:sp>
        <p:nvSpPr>
          <p:cNvPr id="6" name="Text Placeholder 5">
            <a:extLst>
              <a:ext uri="{FF2B5EF4-FFF2-40B4-BE49-F238E27FC236}">
                <a16:creationId xmlns:a16="http://schemas.microsoft.com/office/drawing/2014/main" id="{CBAB781B-3CA7-4F77-9A71-BA62BFC1C148}"/>
              </a:ext>
            </a:extLst>
          </p:cNvPr>
          <p:cNvSpPr>
            <a:spLocks noGrp="1"/>
          </p:cNvSpPr>
          <p:nvPr>
            <p:ph type="body" sz="quarter" idx="14"/>
          </p:nvPr>
        </p:nvSpPr>
        <p:spPr/>
        <p:txBody>
          <a:bodyPr/>
          <a:lstStyle/>
          <a:p>
            <a:r>
              <a:rPr lang="en-US" dirty="0"/>
              <a:t>WWQA </a:t>
            </a:r>
            <a:r>
              <a:rPr lang="en-US" dirty="0" err="1"/>
              <a:t>Arbeitsgruppen</a:t>
            </a:r>
            <a:endParaRPr lang="de-DE" dirty="0"/>
          </a:p>
        </p:txBody>
      </p:sp>
      <p:sp>
        <p:nvSpPr>
          <p:cNvPr id="7" name="Oval 6">
            <a:extLst>
              <a:ext uri="{FF2B5EF4-FFF2-40B4-BE49-F238E27FC236}">
                <a16:creationId xmlns:a16="http://schemas.microsoft.com/office/drawing/2014/main" id="{E3B15C99-B077-412A-82B5-EF3EEB49AA46}"/>
              </a:ext>
            </a:extLst>
          </p:cNvPr>
          <p:cNvSpPr/>
          <p:nvPr/>
        </p:nvSpPr>
        <p:spPr>
          <a:xfrm>
            <a:off x="2111604" y="1989056"/>
            <a:ext cx="2039709" cy="14399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722C46E4-36D9-45A4-A87F-72EB4110428C}"/>
              </a:ext>
            </a:extLst>
          </p:cNvPr>
          <p:cNvPicPr>
            <a:picLocks noChangeAspect="1"/>
          </p:cNvPicPr>
          <p:nvPr/>
        </p:nvPicPr>
        <p:blipFill>
          <a:blip r:embed="rId4"/>
          <a:stretch>
            <a:fillRect/>
          </a:stretch>
        </p:blipFill>
        <p:spPr>
          <a:xfrm>
            <a:off x="695767" y="2388723"/>
            <a:ext cx="1294515" cy="1832440"/>
          </a:xfrm>
          <a:prstGeom prst="rect">
            <a:avLst/>
          </a:prstGeom>
          <a:ln w="12700">
            <a:solidFill>
              <a:schemeClr val="tx1"/>
            </a:solidFill>
          </a:ln>
        </p:spPr>
      </p:pic>
      <p:pic>
        <p:nvPicPr>
          <p:cNvPr id="9" name="Picture 8">
            <a:extLst>
              <a:ext uri="{FF2B5EF4-FFF2-40B4-BE49-F238E27FC236}">
                <a16:creationId xmlns:a16="http://schemas.microsoft.com/office/drawing/2014/main" id="{706A4E54-D8F0-4CE3-8657-F2444E71A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0396" y="118025"/>
            <a:ext cx="1425108" cy="2015026"/>
          </a:xfrm>
          <a:prstGeom prst="rect">
            <a:avLst/>
          </a:prstGeom>
          <a:ln w="12700">
            <a:solidFill>
              <a:schemeClr val="tx1"/>
            </a:solidFill>
          </a:ln>
        </p:spPr>
      </p:pic>
      <p:pic>
        <p:nvPicPr>
          <p:cNvPr id="10" name="Picture 9">
            <a:extLst>
              <a:ext uri="{FF2B5EF4-FFF2-40B4-BE49-F238E27FC236}">
                <a16:creationId xmlns:a16="http://schemas.microsoft.com/office/drawing/2014/main" id="{B0C0B3B3-4988-47BF-9F89-22FCCB832190}"/>
              </a:ext>
            </a:extLst>
          </p:cNvPr>
          <p:cNvPicPr>
            <a:picLocks noChangeAspect="1"/>
          </p:cNvPicPr>
          <p:nvPr/>
        </p:nvPicPr>
        <p:blipFill>
          <a:blip r:embed="rId6"/>
          <a:stretch>
            <a:fillRect/>
          </a:stretch>
        </p:blipFill>
        <p:spPr>
          <a:xfrm>
            <a:off x="10704513" y="2324417"/>
            <a:ext cx="1406765" cy="2015026"/>
          </a:xfrm>
          <a:prstGeom prst="rect">
            <a:avLst/>
          </a:prstGeom>
          <a:ln w="12700">
            <a:solidFill>
              <a:schemeClr val="tx1"/>
            </a:solidFill>
          </a:ln>
        </p:spPr>
      </p:pic>
      <p:pic>
        <p:nvPicPr>
          <p:cNvPr id="11" name="Content Placeholder 5" descr="A group of people posing for a photo&#10;&#10;AI-generated content may be incorrect.">
            <a:extLst>
              <a:ext uri="{FF2B5EF4-FFF2-40B4-BE49-F238E27FC236}">
                <a16:creationId xmlns:a16="http://schemas.microsoft.com/office/drawing/2014/main" id="{A031A8CA-655E-4EB8-BF2C-3AAF4B6A32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12" y="5183731"/>
            <a:ext cx="4212000" cy="1674269"/>
          </a:xfrm>
          <a:prstGeom prst="rect">
            <a:avLst/>
          </a:prstGeom>
        </p:spPr>
      </p:pic>
      <p:pic>
        <p:nvPicPr>
          <p:cNvPr id="12" name="Picture 11" descr="A brochure of a landscape&#10;&#10;AI-generated content may be incorrect.">
            <a:extLst>
              <a:ext uri="{FF2B5EF4-FFF2-40B4-BE49-F238E27FC236}">
                <a16:creationId xmlns:a16="http://schemas.microsoft.com/office/drawing/2014/main" id="{4D2FD7CA-2BED-48DB-B9BB-FCD815BDCD18}"/>
              </a:ext>
            </a:extLst>
          </p:cNvPr>
          <p:cNvPicPr>
            <a:picLocks noChangeAspect="1"/>
          </p:cNvPicPr>
          <p:nvPr/>
        </p:nvPicPr>
        <p:blipFill>
          <a:blip r:embed="rId8">
            <a:extLst>
              <a:ext uri="{28A0092B-C50C-407E-A947-70E740481C1C}">
                <a14:useLocalDpi xmlns:a14="http://schemas.microsoft.com/office/drawing/2010/main" val="0"/>
              </a:ext>
            </a:extLst>
          </a:blip>
          <a:srcRect t="-23" r="4091" b="16321"/>
          <a:stretch/>
        </p:blipFill>
        <p:spPr>
          <a:xfrm>
            <a:off x="636372" y="4451931"/>
            <a:ext cx="1643278" cy="2393625"/>
          </a:xfrm>
          <a:prstGeom prst="rect">
            <a:avLst/>
          </a:prstGeom>
          <a:ln w="12700">
            <a:solidFill>
              <a:schemeClr val="tx1"/>
            </a:solidFill>
          </a:ln>
        </p:spPr>
      </p:pic>
    </p:spTree>
    <p:extLst>
      <p:ext uri="{BB962C8B-B14F-4D97-AF65-F5344CB8AC3E}">
        <p14:creationId xmlns:p14="http://schemas.microsoft.com/office/powerpoint/2010/main" val="2776447804"/>
      </p:ext>
    </p:extLst>
  </p:cSld>
  <p:clrMapOvr>
    <a:masterClrMapping/>
  </p:clrMapOvr>
</p:sld>
</file>

<file path=ppt/theme/theme1.xml><?xml version="1.0" encoding="utf-8"?>
<a:theme xmlns:a="http://schemas.openxmlformats.org/drawingml/2006/main" name="Office">
  <a:themeElements>
    <a:clrScheme name="BfG">
      <a:dk1>
        <a:sysClr val="windowText" lastClr="000000"/>
      </a:dk1>
      <a:lt1>
        <a:sysClr val="window" lastClr="FFFFFF"/>
      </a:lt1>
      <a:dk2>
        <a:srgbClr val="002B54"/>
      </a:dk2>
      <a:lt2>
        <a:srgbClr val="EDEBE7"/>
      </a:lt2>
      <a:accent1>
        <a:srgbClr val="328CCC"/>
      </a:accent1>
      <a:accent2>
        <a:srgbClr val="BCD9F3"/>
      </a:accent2>
      <a:accent3>
        <a:srgbClr val="7BBA40"/>
      </a:accent3>
      <a:accent4>
        <a:srgbClr val="C1DEBA"/>
      </a:accent4>
      <a:accent5>
        <a:srgbClr val="75384A"/>
      </a:accent5>
      <a:accent6>
        <a:srgbClr val="F0CCC4"/>
      </a:accent6>
      <a:hlink>
        <a:srgbClr val="FFFFFF"/>
      </a:hlink>
      <a:folHlink>
        <a:srgbClr val="D0CCC8"/>
      </a:folHlink>
    </a:clrScheme>
    <a:fontScheme name="BfG">
      <a:majorFont>
        <a:latin typeface="Inter Semi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0FA9606B-5286-5D40-8D20-F57F9CDAE64A}" vid="{E7C973FC-5231-5841-BA10-31442B2643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93F12F5E8207345B972DCFF64A23DAA" ma:contentTypeVersion="2" ma:contentTypeDescription="Ein neues Dokument erstellen." ma:contentTypeScope="" ma:versionID="714ae17be71d5419873b607e6137c811">
  <xsd:schema xmlns:xsd="http://www.w3.org/2001/XMLSchema" xmlns:xs="http://www.w3.org/2001/XMLSchema" xmlns:p="http://schemas.microsoft.com/office/2006/metadata/properties" xmlns:ns3="8da3f374-17a1-45c1-9882-295d18cfa609" targetNamespace="http://schemas.microsoft.com/office/2006/metadata/properties" ma:root="true" ma:fieldsID="1d964fb3f83ef54b44d68746680cb4dd" ns3:_="">
    <xsd:import namespace="8da3f374-17a1-45c1-9882-295d18cfa60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3f374-17a1-45c1-9882-295d18cfa6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AC15C1-EF2D-4D43-91A6-D4EA377D78AD}">
  <ds:schemaRefs>
    <ds:schemaRef ds:uri="http://schemas.microsoft.com/sharepoint/v3/contenttype/forms"/>
  </ds:schemaRefs>
</ds:datastoreItem>
</file>

<file path=customXml/itemProps2.xml><?xml version="1.0" encoding="utf-8"?>
<ds:datastoreItem xmlns:ds="http://schemas.openxmlformats.org/officeDocument/2006/customXml" ds:itemID="{F4BB70BE-C65D-41AC-87B3-9A529D2BE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a3f374-17a1-45c1-9882-295d18cfa6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EA381B-99D3-4566-8B18-FE8D3A590100}">
  <ds:schemaRefs>
    <ds:schemaRef ds:uri="http://purl.org/dc/elements/1.1/"/>
    <ds:schemaRef ds:uri="http://schemas.microsoft.com/office/2006/metadata/properties"/>
    <ds:schemaRef ds:uri="8da3f374-17a1-45c1-9882-295d18cfa609"/>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BfG_PPT_Master</Template>
  <TotalTime>0</TotalTime>
  <Words>964</Words>
  <Application>Microsoft Office PowerPoint</Application>
  <PresentationFormat>Breitbild</PresentationFormat>
  <Paragraphs>147</Paragraphs>
  <Slides>16</Slides>
  <Notes>12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16</vt:i4>
      </vt:variant>
    </vt:vector>
  </HeadingPairs>
  <TitlesOfParts>
    <vt:vector size="26" baseType="lpstr">
      <vt:lpstr>Arial</vt:lpstr>
      <vt:lpstr>Calibri</vt:lpstr>
      <vt:lpstr>Candara</vt:lpstr>
      <vt:lpstr>Helvetica Neue</vt:lpstr>
      <vt:lpstr>Inter</vt:lpstr>
      <vt:lpstr>Inter Semi Bold</vt:lpstr>
      <vt:lpstr>Roboto</vt:lpstr>
      <vt:lpstr>Statis Sans</vt:lpstr>
      <vt:lpstr>Symbol</vt:lpstr>
      <vt:lpstr>Office</vt:lpstr>
      <vt:lpstr>PowerPoint-Präsentation</vt:lpstr>
      <vt:lpstr>Einführung</vt:lpstr>
      <vt:lpstr>Einführung</vt:lpstr>
      <vt:lpstr>PowerPoint-Präsentation</vt:lpstr>
      <vt:lpstr>PowerPoint-Präsentation</vt:lpstr>
      <vt:lpstr>AquaWatch Governance Structure</vt:lpstr>
      <vt:lpstr>Past Success</vt:lpstr>
      <vt:lpstr>PowerPoint-Präsentation</vt:lpstr>
      <vt:lpstr>Internationale Wasserqualitätsinitiativen im Bereich Erdbeobachtung</vt:lpstr>
      <vt:lpstr>PowerPoint-Präsentation</vt:lpstr>
      <vt:lpstr>PowerPoint-Präsentation</vt:lpstr>
      <vt:lpstr>PowerPoint-Präsentation</vt:lpstr>
      <vt:lpstr>PowerPoint-Präsentation</vt:lpstr>
      <vt:lpstr>Internationale Wasserqualitätsinitiativen im Bereich Erdbeobachtung</vt:lpstr>
      <vt:lpstr>Internationale Wasserqualitätsinitiativen im Bereich Erdbeobachtung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Schaefer, Susanne, C, MT</dc:creator>
  <cp:lastModifiedBy>Saile, Philipp, ICWRGC, B40</cp:lastModifiedBy>
  <cp:revision>228</cp:revision>
  <cp:lastPrinted>2025-03-06T09:53:16Z</cp:lastPrinted>
  <dcterms:created xsi:type="dcterms:W3CDTF">2023-02-23T10:38:12Z</dcterms:created>
  <dcterms:modified xsi:type="dcterms:W3CDTF">2025-09-15T13:53:23Z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0x010100093F12F5E8207345B972DCFF64A23DAA</vt:lpwstr>
  </property>
</Properties>
</file>