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9"/>
  </p:notesMasterIdLst>
  <p:sldIdLst>
    <p:sldId id="332" r:id="rId2"/>
    <p:sldId id="580" r:id="rId3"/>
    <p:sldId id="664" r:id="rId4"/>
    <p:sldId id="665" r:id="rId5"/>
    <p:sldId id="666" r:id="rId6"/>
    <p:sldId id="667" r:id="rId7"/>
    <p:sldId id="669" r:id="rId8"/>
    <p:sldId id="299" r:id="rId9"/>
    <p:sldId id="668" r:id="rId10"/>
    <p:sldId id="670" r:id="rId11"/>
    <p:sldId id="673" r:id="rId12"/>
    <p:sldId id="671" r:id="rId13"/>
    <p:sldId id="674" r:id="rId14"/>
    <p:sldId id="675" r:id="rId15"/>
    <p:sldId id="676" r:id="rId16"/>
    <p:sldId id="677" r:id="rId17"/>
    <p:sldId id="34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nter" panose="02000503000000020004" pitchFamily="2" charset="0"/>
      <p:regular r:id="rId24"/>
      <p:italic r:id="rId25"/>
    </p:embeddedFont>
    <p:embeddedFont>
      <p:font typeface="Inter Semi Bold" panose="02000703000000020004" pitchFamily="2" charset="0"/>
      <p:bold r:id="rId26"/>
      <p:boldItalic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9B67CDC6-C57E-4490-B0BF-152C8147AD83}">
          <p14:sldIdLst>
            <p14:sldId id="332"/>
            <p14:sldId id="580"/>
            <p14:sldId id="664"/>
            <p14:sldId id="665"/>
            <p14:sldId id="666"/>
            <p14:sldId id="667"/>
            <p14:sldId id="669"/>
            <p14:sldId id="299"/>
            <p14:sldId id="668"/>
            <p14:sldId id="670"/>
            <p14:sldId id="673"/>
            <p14:sldId id="671"/>
            <p14:sldId id="674"/>
            <p14:sldId id="675"/>
            <p14:sldId id="676"/>
            <p14:sldId id="677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96" y="4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6FA5A-8752-4771-9ED5-C5361B0B073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4C1737F9-48B5-49F6-9D98-8D35EA40C35F}">
      <dgm:prSet phldrT="[Text]"/>
      <dgm:spPr/>
      <dgm:t>
        <a:bodyPr/>
        <a:lstStyle/>
        <a:p>
          <a:r>
            <a:rPr lang="de-DE" dirty="0"/>
            <a:t>EU-Gesetzgebung</a:t>
          </a:r>
        </a:p>
      </dgm:t>
    </dgm:pt>
    <dgm:pt modelId="{3473C72F-7B6B-4547-8526-2CE7DD90EBBB}" type="parTrans" cxnId="{0FC17FA2-78F2-4389-B387-20513A659C6D}">
      <dgm:prSet/>
      <dgm:spPr/>
      <dgm:t>
        <a:bodyPr/>
        <a:lstStyle/>
        <a:p>
          <a:endParaRPr lang="de-DE"/>
        </a:p>
      </dgm:t>
    </dgm:pt>
    <dgm:pt modelId="{8ED7618A-0C24-49CB-92C0-2856ED40412D}" type="sibTrans" cxnId="{0FC17FA2-78F2-4389-B387-20513A659C6D}">
      <dgm:prSet/>
      <dgm:spPr/>
      <dgm:t>
        <a:bodyPr/>
        <a:lstStyle/>
        <a:p>
          <a:endParaRPr lang="de-DE"/>
        </a:p>
      </dgm:t>
    </dgm:pt>
    <dgm:pt modelId="{C1C242E0-8C25-4EAA-9212-4F2989565AC3}">
      <dgm:prSet phldrT="[Text]"/>
      <dgm:spPr/>
      <dgm:t>
        <a:bodyPr/>
        <a:lstStyle/>
        <a:p>
          <a:r>
            <a:rPr lang="de-DE" dirty="0"/>
            <a:t>Umweltrecht</a:t>
          </a:r>
        </a:p>
      </dgm:t>
    </dgm:pt>
    <dgm:pt modelId="{DAC56CE5-4E3C-48C4-A194-DA23BDB92A36}" type="parTrans" cxnId="{639EB485-5C0A-4D56-92D0-97D0635B91E0}">
      <dgm:prSet/>
      <dgm:spPr/>
      <dgm:t>
        <a:bodyPr/>
        <a:lstStyle/>
        <a:p>
          <a:endParaRPr lang="de-DE"/>
        </a:p>
      </dgm:t>
    </dgm:pt>
    <dgm:pt modelId="{8E63323B-DC82-4AA7-A766-A14AF3067A93}" type="sibTrans" cxnId="{639EB485-5C0A-4D56-92D0-97D0635B91E0}">
      <dgm:prSet/>
      <dgm:spPr/>
      <dgm:t>
        <a:bodyPr/>
        <a:lstStyle/>
        <a:p>
          <a:endParaRPr lang="de-DE"/>
        </a:p>
      </dgm:t>
    </dgm:pt>
    <dgm:pt modelId="{D480540F-7D2D-4E71-9990-8D2CAD9F609F}">
      <dgm:prSet phldrT="[Text]"/>
      <dgm:spPr/>
      <dgm:t>
        <a:bodyPr/>
        <a:lstStyle/>
        <a:p>
          <a:r>
            <a:rPr lang="de-DE" dirty="0"/>
            <a:t>Wasserrecht</a:t>
          </a:r>
        </a:p>
      </dgm:t>
    </dgm:pt>
    <dgm:pt modelId="{CA06F35D-4065-401D-A12E-023496AA4327}" type="parTrans" cxnId="{FD447FD3-9ED9-4B63-922C-2AC6BA4DC52A}">
      <dgm:prSet/>
      <dgm:spPr/>
      <dgm:t>
        <a:bodyPr/>
        <a:lstStyle/>
        <a:p>
          <a:endParaRPr lang="de-DE"/>
        </a:p>
      </dgm:t>
    </dgm:pt>
    <dgm:pt modelId="{FFF0AB2D-80A6-43E6-ACFE-765163626D65}" type="sibTrans" cxnId="{FD447FD3-9ED9-4B63-922C-2AC6BA4DC52A}">
      <dgm:prSet/>
      <dgm:spPr/>
      <dgm:t>
        <a:bodyPr/>
        <a:lstStyle/>
        <a:p>
          <a:endParaRPr lang="de-DE"/>
        </a:p>
      </dgm:t>
    </dgm:pt>
    <dgm:pt modelId="{E472556D-7990-442A-B1B3-EEEFD461E34B}" type="pres">
      <dgm:prSet presAssocID="{2EB6FA5A-8752-4771-9ED5-C5361B0B0731}" presName="rootnode" presStyleCnt="0">
        <dgm:presLayoutVars>
          <dgm:chMax/>
          <dgm:chPref/>
          <dgm:dir/>
          <dgm:animLvl val="lvl"/>
        </dgm:presLayoutVars>
      </dgm:prSet>
      <dgm:spPr/>
    </dgm:pt>
    <dgm:pt modelId="{2254BE12-4F46-47D8-8238-1259A71566BC}" type="pres">
      <dgm:prSet presAssocID="{4C1737F9-48B5-49F6-9D98-8D35EA40C35F}" presName="composite" presStyleCnt="0"/>
      <dgm:spPr/>
    </dgm:pt>
    <dgm:pt modelId="{9E9ED6B9-31C2-4EF0-BD8F-321BF04698B0}" type="pres">
      <dgm:prSet presAssocID="{4C1737F9-48B5-49F6-9D98-8D35EA40C35F}" presName="bentUpArrow1" presStyleLbl="alignImgPlace1" presStyleIdx="0" presStyleCnt="2"/>
      <dgm:spPr/>
    </dgm:pt>
    <dgm:pt modelId="{502216A7-10E3-4E68-931E-5D480B2294AD}" type="pres">
      <dgm:prSet presAssocID="{4C1737F9-48B5-49F6-9D98-8D35EA40C35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C00627B-E1E0-418A-9719-C2746A48773D}" type="pres">
      <dgm:prSet presAssocID="{4C1737F9-48B5-49F6-9D98-8D35EA40C35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ACB1836-1AD8-4DAC-A2E7-16CA305744F5}" type="pres">
      <dgm:prSet presAssocID="{8ED7618A-0C24-49CB-92C0-2856ED40412D}" presName="sibTrans" presStyleCnt="0"/>
      <dgm:spPr/>
    </dgm:pt>
    <dgm:pt modelId="{476A3AC5-0652-46E0-9DF1-9BC31187E717}" type="pres">
      <dgm:prSet presAssocID="{C1C242E0-8C25-4EAA-9212-4F2989565AC3}" presName="composite" presStyleCnt="0"/>
      <dgm:spPr/>
    </dgm:pt>
    <dgm:pt modelId="{DCC3F16B-3BB4-49A4-8404-AB9BC08DE417}" type="pres">
      <dgm:prSet presAssocID="{C1C242E0-8C25-4EAA-9212-4F2989565AC3}" presName="bentUpArrow1" presStyleLbl="alignImgPlace1" presStyleIdx="1" presStyleCnt="2"/>
      <dgm:spPr/>
    </dgm:pt>
    <dgm:pt modelId="{D5962662-008B-4D05-A773-232692BC9EA7}" type="pres">
      <dgm:prSet presAssocID="{C1C242E0-8C25-4EAA-9212-4F2989565AC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BDD5D72-7C08-42FB-87EA-F4C42C6F7B27}" type="pres">
      <dgm:prSet presAssocID="{C1C242E0-8C25-4EAA-9212-4F2989565AC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C09A773-4A7A-4A52-ABF6-6274CEB60C60}" type="pres">
      <dgm:prSet presAssocID="{8E63323B-DC82-4AA7-A766-A14AF3067A93}" presName="sibTrans" presStyleCnt="0"/>
      <dgm:spPr/>
    </dgm:pt>
    <dgm:pt modelId="{250F5582-9F76-4D78-99E0-06000335388A}" type="pres">
      <dgm:prSet presAssocID="{D480540F-7D2D-4E71-9990-8D2CAD9F609F}" presName="composite" presStyleCnt="0"/>
      <dgm:spPr/>
    </dgm:pt>
    <dgm:pt modelId="{19876366-2DC2-4A16-8B3E-B0C4DE66400B}" type="pres">
      <dgm:prSet presAssocID="{D480540F-7D2D-4E71-9990-8D2CAD9F609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39EB485-5C0A-4D56-92D0-97D0635B91E0}" srcId="{2EB6FA5A-8752-4771-9ED5-C5361B0B0731}" destId="{C1C242E0-8C25-4EAA-9212-4F2989565AC3}" srcOrd="1" destOrd="0" parTransId="{DAC56CE5-4E3C-48C4-A194-DA23BDB92A36}" sibTransId="{8E63323B-DC82-4AA7-A766-A14AF3067A93}"/>
    <dgm:cxn modelId="{AB5AB58C-BA86-4282-B786-8A50DCAC8452}" type="presOf" srcId="{4C1737F9-48B5-49F6-9D98-8D35EA40C35F}" destId="{502216A7-10E3-4E68-931E-5D480B2294AD}" srcOrd="0" destOrd="0" presId="urn:microsoft.com/office/officeart/2005/8/layout/StepDownProcess"/>
    <dgm:cxn modelId="{0FC17FA2-78F2-4389-B387-20513A659C6D}" srcId="{2EB6FA5A-8752-4771-9ED5-C5361B0B0731}" destId="{4C1737F9-48B5-49F6-9D98-8D35EA40C35F}" srcOrd="0" destOrd="0" parTransId="{3473C72F-7B6B-4547-8526-2CE7DD90EBBB}" sibTransId="{8ED7618A-0C24-49CB-92C0-2856ED40412D}"/>
    <dgm:cxn modelId="{584932CC-AF44-4807-A464-47F7ED9E7650}" type="presOf" srcId="{D480540F-7D2D-4E71-9990-8D2CAD9F609F}" destId="{19876366-2DC2-4A16-8B3E-B0C4DE66400B}" srcOrd="0" destOrd="0" presId="urn:microsoft.com/office/officeart/2005/8/layout/StepDownProcess"/>
    <dgm:cxn modelId="{180367D3-E50E-47E4-9603-1D037F9B0B18}" type="presOf" srcId="{C1C242E0-8C25-4EAA-9212-4F2989565AC3}" destId="{D5962662-008B-4D05-A773-232692BC9EA7}" srcOrd="0" destOrd="0" presId="urn:microsoft.com/office/officeart/2005/8/layout/StepDownProcess"/>
    <dgm:cxn modelId="{FD447FD3-9ED9-4B63-922C-2AC6BA4DC52A}" srcId="{2EB6FA5A-8752-4771-9ED5-C5361B0B0731}" destId="{D480540F-7D2D-4E71-9990-8D2CAD9F609F}" srcOrd="2" destOrd="0" parTransId="{CA06F35D-4065-401D-A12E-023496AA4327}" sibTransId="{FFF0AB2D-80A6-43E6-ACFE-765163626D65}"/>
    <dgm:cxn modelId="{F4F5D5E8-8512-437B-A7C5-D7AE97B200FB}" type="presOf" srcId="{2EB6FA5A-8752-4771-9ED5-C5361B0B0731}" destId="{E472556D-7990-442A-B1B3-EEEFD461E34B}" srcOrd="0" destOrd="0" presId="urn:microsoft.com/office/officeart/2005/8/layout/StepDownProcess"/>
    <dgm:cxn modelId="{11384B0A-F9AA-49B4-9F64-1CF58ECB339D}" type="presParOf" srcId="{E472556D-7990-442A-B1B3-EEEFD461E34B}" destId="{2254BE12-4F46-47D8-8238-1259A71566BC}" srcOrd="0" destOrd="0" presId="urn:microsoft.com/office/officeart/2005/8/layout/StepDownProcess"/>
    <dgm:cxn modelId="{3D161109-DA7E-4CA8-87C9-E823CBB4B55E}" type="presParOf" srcId="{2254BE12-4F46-47D8-8238-1259A71566BC}" destId="{9E9ED6B9-31C2-4EF0-BD8F-321BF04698B0}" srcOrd="0" destOrd="0" presId="urn:microsoft.com/office/officeart/2005/8/layout/StepDownProcess"/>
    <dgm:cxn modelId="{0196AF1B-6439-41BC-9849-4F3977A96753}" type="presParOf" srcId="{2254BE12-4F46-47D8-8238-1259A71566BC}" destId="{502216A7-10E3-4E68-931E-5D480B2294AD}" srcOrd="1" destOrd="0" presId="urn:microsoft.com/office/officeart/2005/8/layout/StepDownProcess"/>
    <dgm:cxn modelId="{0299D7D0-FFF9-4AD5-ADA1-58013690D622}" type="presParOf" srcId="{2254BE12-4F46-47D8-8238-1259A71566BC}" destId="{6C00627B-E1E0-418A-9719-C2746A48773D}" srcOrd="2" destOrd="0" presId="urn:microsoft.com/office/officeart/2005/8/layout/StepDownProcess"/>
    <dgm:cxn modelId="{53C9FE5B-E522-461E-9294-E8EA51707CB1}" type="presParOf" srcId="{E472556D-7990-442A-B1B3-EEEFD461E34B}" destId="{3ACB1836-1AD8-4DAC-A2E7-16CA305744F5}" srcOrd="1" destOrd="0" presId="urn:microsoft.com/office/officeart/2005/8/layout/StepDownProcess"/>
    <dgm:cxn modelId="{8DA542C8-766C-45E8-82FE-E1357D585A57}" type="presParOf" srcId="{E472556D-7990-442A-B1B3-EEEFD461E34B}" destId="{476A3AC5-0652-46E0-9DF1-9BC31187E717}" srcOrd="2" destOrd="0" presId="urn:microsoft.com/office/officeart/2005/8/layout/StepDownProcess"/>
    <dgm:cxn modelId="{DD274125-5635-489A-94A8-FAB4C3BFFF41}" type="presParOf" srcId="{476A3AC5-0652-46E0-9DF1-9BC31187E717}" destId="{DCC3F16B-3BB4-49A4-8404-AB9BC08DE417}" srcOrd="0" destOrd="0" presId="urn:microsoft.com/office/officeart/2005/8/layout/StepDownProcess"/>
    <dgm:cxn modelId="{13EB777C-73F4-4AC3-B25B-6303C1922F27}" type="presParOf" srcId="{476A3AC5-0652-46E0-9DF1-9BC31187E717}" destId="{D5962662-008B-4D05-A773-232692BC9EA7}" srcOrd="1" destOrd="0" presId="urn:microsoft.com/office/officeart/2005/8/layout/StepDownProcess"/>
    <dgm:cxn modelId="{687128F6-28B3-4E0E-B3C9-09DB97BC010E}" type="presParOf" srcId="{476A3AC5-0652-46E0-9DF1-9BC31187E717}" destId="{ABDD5D72-7C08-42FB-87EA-F4C42C6F7B27}" srcOrd="2" destOrd="0" presId="urn:microsoft.com/office/officeart/2005/8/layout/StepDownProcess"/>
    <dgm:cxn modelId="{D850AFB8-469F-46D4-ABD9-C37CCF4657D0}" type="presParOf" srcId="{E472556D-7990-442A-B1B3-EEEFD461E34B}" destId="{CC09A773-4A7A-4A52-ABF6-6274CEB60C60}" srcOrd="3" destOrd="0" presId="urn:microsoft.com/office/officeart/2005/8/layout/StepDownProcess"/>
    <dgm:cxn modelId="{0F9A6766-D613-46F8-850B-3CDC35636F97}" type="presParOf" srcId="{E472556D-7990-442A-B1B3-EEEFD461E34B}" destId="{250F5582-9F76-4D78-99E0-06000335388A}" srcOrd="4" destOrd="0" presId="urn:microsoft.com/office/officeart/2005/8/layout/StepDownProcess"/>
    <dgm:cxn modelId="{2E446B70-F427-40E6-A537-EBB00705B9DB}" type="presParOf" srcId="{250F5582-9F76-4D78-99E0-06000335388A}" destId="{19876366-2DC2-4A16-8B3E-B0C4DE66400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D6B9-31C2-4EF0-BD8F-321BF04698B0}">
      <dsp:nvSpPr>
        <dsp:cNvPr id="0" name=""/>
        <dsp:cNvSpPr/>
      </dsp:nvSpPr>
      <dsp:spPr>
        <a:xfrm rot="5400000">
          <a:off x="130216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216A7-10E3-4E68-931E-5D480B2294AD}">
      <dsp:nvSpPr>
        <dsp:cNvPr id="0" name=""/>
        <dsp:cNvSpPr/>
      </dsp:nvSpPr>
      <dsp:spPr>
        <a:xfrm>
          <a:off x="931202" y="31045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EU-Gesetzgebung</a:t>
          </a:r>
        </a:p>
      </dsp:txBody>
      <dsp:txXfrm>
        <a:off x="1011757" y="111600"/>
        <a:ext cx="2195960" cy="1488762"/>
      </dsp:txXfrm>
    </dsp:sp>
    <dsp:sp modelId="{6C00627B-E1E0-418A-9719-C2746A48773D}">
      <dsp:nvSpPr>
        <dsp:cNvPr id="0" name=""/>
        <dsp:cNvSpPr/>
      </dsp:nvSpPr>
      <dsp:spPr>
        <a:xfrm>
          <a:off x="328827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3F16B-3BB4-49A4-8404-AB9BC08DE417}">
      <dsp:nvSpPr>
        <dsp:cNvPr id="0" name=""/>
        <dsp:cNvSpPr/>
      </dsp:nvSpPr>
      <dsp:spPr>
        <a:xfrm rot="5400000">
          <a:off x="3256426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79438"/>
            <a:satOff val="-3104"/>
            <a:lumOff val="11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62662-008B-4D05-A773-232692BC9EA7}">
      <dsp:nvSpPr>
        <dsp:cNvPr id="0" name=""/>
        <dsp:cNvSpPr/>
      </dsp:nvSpPr>
      <dsp:spPr>
        <a:xfrm>
          <a:off x="2885464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223129"/>
            <a:satOff val="-5824"/>
            <a:lumOff val="14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Umweltrecht</a:t>
          </a:r>
        </a:p>
      </dsp:txBody>
      <dsp:txXfrm>
        <a:off x="2966019" y="1964952"/>
        <a:ext cx="2195960" cy="1488762"/>
      </dsp:txXfrm>
    </dsp:sp>
    <dsp:sp modelId="{ABDD5D72-7C08-42FB-87EA-F4C42C6F7B27}">
      <dsp:nvSpPr>
        <dsp:cNvPr id="0" name=""/>
        <dsp:cNvSpPr/>
      </dsp:nvSpPr>
      <dsp:spPr>
        <a:xfrm>
          <a:off x="5242535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76366-2DC2-4A16-8B3E-B0C4DE66400B}">
      <dsp:nvSpPr>
        <dsp:cNvPr id="0" name=""/>
        <dsp:cNvSpPr/>
      </dsp:nvSpPr>
      <dsp:spPr>
        <a:xfrm>
          <a:off x="4839726" y="3737748"/>
          <a:ext cx="2357070" cy="164987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446258"/>
            <a:satOff val="-11648"/>
            <a:lumOff val="285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Wasserrecht</a:t>
          </a:r>
        </a:p>
      </dsp:txBody>
      <dsp:txXfrm>
        <a:off x="4920281" y="3818303"/>
        <a:ext cx="2195960" cy="14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D6FF4-F0A5-4661-B245-F4BAF50EEDE6}" type="datetimeFigureOut">
              <a:rPr lang="de-DE" smtClean="0"/>
              <a:t>15.09.2025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7D4DA-92A5-4B1F-98D8-5F7CCBD2FD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2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F8403-A13C-4721-BE47-5769373E0BC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91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44A3A06-48C5-5DB1-6380-3CC787555B08}"/>
              </a:ext>
            </a:extLst>
          </p:cNvPr>
          <p:cNvSpPr/>
          <p:nvPr userDrawn="1"/>
        </p:nvSpPr>
        <p:spPr>
          <a:xfrm>
            <a:off x="0" y="5325502"/>
            <a:ext cx="12192000" cy="153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B7FB0D6-F54E-3294-C833-88A1B897C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82400"/>
            <a:ext cx="6408739" cy="203395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Dreizeiliger</a:t>
            </a:r>
            <a:r>
              <a:rPr lang="fr-FR" dirty="0"/>
              <a:t> </a:t>
            </a:r>
            <a:r>
              <a:rPr lang="fr-FR" dirty="0" err="1"/>
              <a:t>Titel</a:t>
            </a:r>
            <a:r>
              <a:rPr lang="fr-FR" dirty="0"/>
              <a:t> </a:t>
            </a:r>
            <a:r>
              <a:rPr lang="de-DE" dirty="0"/>
              <a:t>‒</a:t>
            </a:r>
            <a:r>
              <a:rPr lang="fr-FR" dirty="0"/>
              <a:t>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Aenean</a:t>
            </a:r>
            <a:r>
              <a:rPr lang="fr-FR" dirty="0"/>
              <a:t>.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D081FB4-32D9-64C3-80A0-B55237FE4B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859038"/>
            <a:ext cx="6408737" cy="225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spc="2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Vorname Nachname, Musterperson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8153CCB-48CD-98ED-C88F-01DF3D1AFA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3316224"/>
            <a:ext cx="6408737" cy="1854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spc="2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Stadt, XX. Monat 20XX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593CAA-8BF9-764E-F7EF-807A5CD5A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057" t="25294" b="24161"/>
          <a:stretch/>
        </p:blipFill>
        <p:spPr>
          <a:xfrm>
            <a:off x="550863" y="5734050"/>
            <a:ext cx="3703431" cy="6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H1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AF3B7C3-0117-78B1-F41D-9049ABD3C1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68000" y="0"/>
            <a:ext cx="8424000" cy="685800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AE210E-1896-817F-552C-9C0C1CDA5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7B3ACF-F3CC-E1D1-4F4D-2C0B3064E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B5EE392-17F4-1C83-9778-3D544263A5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82400"/>
            <a:ext cx="2665412" cy="71446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Überschrift für Bildseite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9F56DAF9-87A9-1A58-C932-4AB92A0863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1268413"/>
            <a:ext cx="2665412" cy="4007430"/>
          </a:xfrm>
        </p:spPr>
        <p:txBody>
          <a:bodyPr wrap="square"/>
          <a:lstStyle>
            <a:lvl1pPr>
              <a:defRPr/>
            </a:lvl1pPr>
            <a:lvl2pPr marL="360900" indent="-342900">
              <a:buFont typeface="+mj-lt"/>
              <a:buAutoNum type="arabicPeriod"/>
              <a:defRPr/>
            </a:lvl2pPr>
            <a:lvl3pPr marL="648000">
              <a:defRPr/>
            </a:lvl3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endParaRPr lang="de-DE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82EBE5DF-8163-435B-380B-6766F26650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12763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8">
            <a:extLst>
              <a:ext uri="{FF2B5EF4-FFF2-40B4-BE49-F238E27FC236}">
                <a16:creationId xmlns:a16="http://schemas.microsoft.com/office/drawing/2014/main" id="{A69217FE-D0CB-2C69-5DEE-CD4D551F0C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68000" y="0"/>
            <a:ext cx="8424000" cy="685800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AE210E-1896-817F-552C-9C0C1CDA5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7B3ACF-F3CC-E1D1-4F4D-2C0B3064E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57EABB4-66FC-C6D0-AEC1-6E0F999F9F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40" y="476250"/>
            <a:ext cx="2665412" cy="5113338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378000" indent="0">
              <a:buFontTx/>
              <a:buNone/>
              <a:defRPr/>
            </a:lvl3pPr>
          </a:lstStyle>
          <a:p>
            <a:pPr lvl="1"/>
            <a:r>
              <a:rPr lang="de-DE" dirty="0"/>
              <a:t>Text ohne Überschrift ‒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141A9ABA-406F-7BE7-4A32-5E605C24A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78283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E2DAF62-A9B4-F679-6E84-DC7013EA2928}"/>
              </a:ext>
            </a:extLst>
          </p:cNvPr>
          <p:cNvSpPr/>
          <p:nvPr userDrawn="1"/>
        </p:nvSpPr>
        <p:spPr>
          <a:xfrm>
            <a:off x="6096000" y="0"/>
            <a:ext cx="613615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929BCBD-F788-1226-D47E-EE14A9A512A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104063" y="3500438"/>
            <a:ext cx="2663825" cy="208915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7A550810-CACE-D507-4940-B2002D36C8B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912350" y="3500438"/>
            <a:ext cx="1728788" cy="208915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5BC5AF-AF41-8C2F-8DA9-050E606334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81775" y="476250"/>
            <a:ext cx="4643438" cy="2881313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2B746E-7504-7F4D-CD34-CFD3A2920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6EB4AB-0D45-30D9-B1B3-27BD955FF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A83E7A0-698A-2D2E-AE70-8E322167BA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4454" y="5703676"/>
            <a:ext cx="4537075" cy="423679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900" spc="3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 / Titel, Autor (20XX)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1781717-0D4C-697F-7FDA-EE961DCB1E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1985" y="476250"/>
            <a:ext cx="4537075" cy="52567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Semibold</a:t>
            </a:r>
            <a:r>
              <a:rPr lang="de-DE" dirty="0"/>
              <a:t> Textauszeichnung,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SemiboldTextauszeichnung</a:t>
            </a:r>
            <a:r>
              <a:rPr lang="de-DE" dirty="0"/>
              <a:t>,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</a:p>
          <a:p>
            <a:pPr lvl="0"/>
            <a:r>
              <a:rPr lang="de-DE" dirty="0" err="1"/>
              <a:t>Semibold</a:t>
            </a:r>
            <a:r>
              <a:rPr lang="de-DE" dirty="0"/>
              <a:t> Textauszeichnung,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.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70F12358-8A14-8425-A7D9-0191821344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419911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, KeyFact m.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2086F1F-739E-1518-EA6C-411C7A1EB2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85800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0C0F60-FD9F-3D76-E037-4FFBB08F4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9EA3DB-A520-D057-94A6-0929B1983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6F07D0-E4E9-81C5-34DE-79CAD6E263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4" y="2060575"/>
            <a:ext cx="4681536" cy="3529013"/>
          </a:xfrm>
        </p:spPr>
        <p:txBody>
          <a:bodyPr anchor="t">
            <a:noAutofit/>
          </a:bodyPr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sz="2400" spc="0" baseline="0">
                <a:solidFill>
                  <a:schemeClr val="tx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„Zitat / Key Fact ‒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 </a:t>
            </a:r>
            <a:r>
              <a:rPr lang="es-ES" dirty="0"/>
              <a:t>Aenean commodo ligula eget dolor. Aenean massa. </a:t>
            </a: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penan</a:t>
            </a:r>
            <a:r>
              <a:rPr lang="fr-FR" dirty="0"/>
              <a:t>.“</a:t>
            </a:r>
          </a:p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5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Ggf. Zitatgeber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BCE60A99-FBC9-0F75-2012-93A0B182C3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171614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, KeyFact m. Bild 1/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1E2DCFB-FD38-7A1A-53AC-72D4C5D2C2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0C0F60-FD9F-3D76-E037-4FFBB08F4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9EA3DB-A520-D057-94A6-0929B1983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36F07D0-E4E9-81C5-34DE-79CAD6E263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9149" y="1980658"/>
            <a:ext cx="5473701" cy="2096042"/>
          </a:xfrm>
        </p:spPr>
        <p:txBody>
          <a:bodyPr>
            <a:noAutofit/>
          </a:bodyPr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spc="0" baseline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„Zitat / Key Fact ‒ Bild verrücken, um Bild einzufügen. Bild auf 40% Transparenz setzen.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es-ES" dirty="0"/>
              <a:t>.</a:t>
            </a:r>
            <a:r>
              <a:rPr lang="fr-FR" dirty="0"/>
              <a:t> “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ABBEE9E-8EE4-379E-4C06-F83247875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2549" y="4168707"/>
            <a:ext cx="5470301" cy="628718"/>
          </a:xfrm>
        </p:spPr>
        <p:txBody>
          <a:bodyPr>
            <a:noAutofit/>
          </a:bodyPr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spc="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E9D54B98-389E-D8C0-3836-6A8138815F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37119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,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91526367-BD2F-6B88-60C9-808D34F92636}"/>
              </a:ext>
            </a:extLst>
          </p:cNvPr>
          <p:cNvSpPr/>
          <p:nvPr userDrawn="1"/>
        </p:nvSpPr>
        <p:spPr>
          <a:xfrm>
            <a:off x="550863" y="476251"/>
            <a:ext cx="5473700" cy="561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88B89CF-D4D9-2B8B-213B-D3AFBBEF8AED}"/>
              </a:ext>
            </a:extLst>
          </p:cNvPr>
          <p:cNvSpPr/>
          <p:nvPr userDrawn="1"/>
        </p:nvSpPr>
        <p:spPr>
          <a:xfrm>
            <a:off x="6173740" y="476251"/>
            <a:ext cx="5473700" cy="562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5FFD29-6659-CBD2-1729-C79FB95FA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481A68-D461-7201-3C4B-6EFF1ED37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89E7271-5D53-8B19-D93D-7E2BC4607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63" y="654378"/>
            <a:ext cx="5072500" cy="245641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Themenfeld des Inhaltes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2AB35D6-DE54-EE67-6BF0-99E99131DC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4340" y="654378"/>
            <a:ext cx="5072500" cy="245641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Themenfeld des Inhaltes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756FCB7-DD52-6FC6-95C7-FDB2956AAA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947" y="4401530"/>
            <a:ext cx="2474429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1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id="{B6C6CB31-39B9-BCB3-55FB-67EDC12625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61251" y="4401530"/>
            <a:ext cx="2464813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2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C7EDE169-EDEE-90F7-3FBD-6D0037CFE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4749" y="4401530"/>
            <a:ext cx="2470201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3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23" name="Textplatzhalter 17">
            <a:extLst>
              <a:ext uri="{FF2B5EF4-FFF2-40B4-BE49-F238E27FC236}">
                <a16:creationId xmlns:a16="http://schemas.microsoft.com/office/drawing/2014/main" id="{733BBE45-5424-B3CB-38C7-8C6E02309D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2026" y="4401530"/>
            <a:ext cx="2460612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4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F57C395-DE98-693B-0FA2-7F6D8538965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53313" y="1268415"/>
            <a:ext cx="5068800" cy="2736847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2F0F82DC-56BD-1113-83DE-905259B2FCC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376190" y="1268415"/>
            <a:ext cx="5068800" cy="2736847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2D59DA54-FC41-508E-40E2-265902ACAA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855333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5FFD29-6659-CBD2-1729-C79FB95FA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481A68-D461-7201-3C4B-6EFF1ED37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89E7271-5D53-8B19-D93D-7E2BC4607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482400"/>
            <a:ext cx="5072500" cy="245641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Themenfeld des Inhaltes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2AB35D6-DE54-EE67-6BF0-99E99131DC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5823" y="482400"/>
            <a:ext cx="5072500" cy="245641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Themenfeld des Inhaltes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756FCB7-DD52-6FC6-95C7-FDB2956AAA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246" y="4223402"/>
            <a:ext cx="2474429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1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id="{B6C6CB31-39B9-BCB3-55FB-67EDC12625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7535" y="4223402"/>
            <a:ext cx="2462400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2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C7EDE169-EDEE-90F7-3FBD-6D0037CFE7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7101" y="4223402"/>
            <a:ext cx="2460612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3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23" name="Textplatzhalter 17">
            <a:extLst>
              <a:ext uri="{FF2B5EF4-FFF2-40B4-BE49-F238E27FC236}">
                <a16:creationId xmlns:a16="http://schemas.microsoft.com/office/drawing/2014/main" id="{733BBE45-5424-B3CB-38C7-8C6E02309D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1772" y="4223402"/>
            <a:ext cx="2473200" cy="996863"/>
          </a:xfrm>
        </p:spPr>
        <p:txBody>
          <a:bodyPr/>
          <a:lstStyle>
            <a:lvl1pPr>
              <a:lnSpc>
                <a:spcPct val="107000"/>
              </a:lnSpc>
              <a:spcAft>
                <a:spcPts val="50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4 (Zahl fett, Fließtext </a:t>
            </a:r>
            <a:r>
              <a:rPr lang="de-DE" dirty="0" err="1"/>
              <a:t>regular</a:t>
            </a:r>
            <a:r>
              <a:rPr lang="de-DE" dirty="0"/>
              <a:t>)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FD07C443-2441-3A66-C1A9-4A98924D70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49248" y="1090285"/>
            <a:ext cx="5269149" cy="273600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5FBF0CAD-8E40-7252-5BB8-7356F83C7EB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65823" y="1090285"/>
            <a:ext cx="5269149" cy="273600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20104DCC-D02E-FA6B-60B8-C9F25AE3B1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369877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positiv-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57B793-F53E-E8FB-84BB-23C7801925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6C09DF-F312-BB93-8BEF-FC91B55BFC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B8F5E98-ABB7-827C-6925-D856CD75FB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482400"/>
            <a:ext cx="4537075" cy="245641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 Tabelle A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2B26603D-5967-C715-64E4-9EA6BE7E51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2400" y="482400"/>
            <a:ext cx="4537075" cy="245641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 Tabelle B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8D1F59B-7EDC-1123-E6D8-994B147A5E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2352494"/>
            <a:ext cx="792163" cy="428625"/>
          </a:xfrm>
          <a:solidFill>
            <a:schemeClr val="accent6"/>
          </a:solidFill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de-DE" dirty="0"/>
              <a:t>negativ</a:t>
            </a:r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86FD9EA3-611F-7B06-8C89-E632BFE337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50222" y="2352675"/>
            <a:ext cx="792163" cy="428625"/>
          </a:xfrm>
          <a:solidFill>
            <a:schemeClr val="accent2"/>
          </a:solidFill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de-DE" dirty="0"/>
              <a:t>positiv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24E51139-8CF0-218C-EDDB-2B428B559F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1310546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5FFD29-6659-CBD2-1729-C79FB95FA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481A68-D461-7201-3C4B-6EFF1ED37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229A7210-0EE3-59BB-D919-B1049002A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482400"/>
            <a:ext cx="11090275" cy="337056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Überschrift, ggf. entfernen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731565C1-C382-1308-0241-FA11B72DD6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388577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,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5FFD29-6659-CBD2-1729-C79FB95FA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481A68-D461-7201-3C4B-6EFF1ED37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6899A79-7089-F13F-5A16-32AA1290A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482400"/>
            <a:ext cx="11090275" cy="337056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Überschrift, ggf. entfernen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Hintergrundfarbe</a:t>
            </a:r>
            <a:r>
              <a:rPr lang="fr-FR" dirty="0"/>
              <a:t> </a:t>
            </a:r>
            <a:r>
              <a:rPr lang="fr-FR" dirty="0" err="1"/>
              <a:t>kann</a:t>
            </a:r>
            <a:r>
              <a:rPr lang="fr-FR" dirty="0"/>
              <a:t> </a:t>
            </a:r>
            <a:r>
              <a:rPr lang="fr-FR" dirty="0" err="1"/>
              <a:t>über</a:t>
            </a:r>
            <a:r>
              <a:rPr lang="fr-FR" dirty="0"/>
              <a:t> </a:t>
            </a:r>
            <a:r>
              <a:rPr lang="fr-FR" dirty="0" err="1"/>
              <a:t>Entwurf</a:t>
            </a:r>
            <a:r>
              <a:rPr lang="fr-FR" dirty="0"/>
              <a:t> &gt; </a:t>
            </a:r>
            <a:r>
              <a:rPr lang="fr-FR" dirty="0" err="1"/>
              <a:t>Hintergrund</a:t>
            </a:r>
            <a:r>
              <a:rPr lang="fr-FR" dirty="0"/>
              <a:t> </a:t>
            </a:r>
            <a:r>
              <a:rPr lang="fr-FR" dirty="0" err="1"/>
              <a:t>formatieren</a:t>
            </a:r>
            <a:r>
              <a:rPr lang="fr-FR" dirty="0"/>
              <a:t> </a:t>
            </a:r>
            <a:r>
              <a:rPr lang="fr-FR" dirty="0" err="1"/>
              <a:t>geändert</a:t>
            </a:r>
            <a:r>
              <a:rPr lang="fr-FR" dirty="0"/>
              <a:t> </a:t>
            </a:r>
            <a:r>
              <a:rPr lang="fr-FR" dirty="0" err="1"/>
              <a:t>werden</a:t>
            </a:r>
            <a:r>
              <a:rPr lang="fr-FR" dirty="0"/>
              <a:t>.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68A2790E-F647-6E75-5380-AC66A91B5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5660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.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B6EC6AC-5922-A1B5-37DE-5DB8E945E249}"/>
              </a:ext>
            </a:extLst>
          </p:cNvPr>
          <p:cNvSpPr/>
          <p:nvPr userDrawn="1"/>
        </p:nvSpPr>
        <p:spPr>
          <a:xfrm>
            <a:off x="0" y="5325502"/>
            <a:ext cx="12192000" cy="153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B7FB0D6-F54E-3294-C833-88A1B897C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482400"/>
            <a:ext cx="6408739" cy="91495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Zweizeiliger Titel ‒ </a:t>
            </a: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B949094-A64D-EECB-FD01-7BAB469C1A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547622"/>
            <a:ext cx="6408740" cy="1013014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Einzeiliger 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D081FB4-32D9-64C3-80A0-B55237FE4B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859038"/>
            <a:ext cx="6408737" cy="225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spc="2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Art des Berichtes 20XX bis 20XX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48153CCB-48CD-98ED-C88F-01DF3D1AFA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2" y="3316224"/>
            <a:ext cx="6408737" cy="1854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spc="2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Vorname Nachname, Musterperson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DFB9BAA-8740-4731-BA66-C80F106D2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3773068"/>
            <a:ext cx="6408737" cy="10243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936000" algn="l"/>
              </a:tabLst>
              <a:defRPr sz="1500" spc="2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1500">
                <a:solidFill>
                  <a:srgbClr val="FF0000"/>
                </a:solidFill>
              </a:defRPr>
            </a:lvl2pPr>
            <a:lvl3pPr marL="914400" indent="0">
              <a:buFontTx/>
              <a:buNone/>
              <a:defRPr sz="1500">
                <a:solidFill>
                  <a:srgbClr val="FF0000"/>
                </a:solidFill>
              </a:defRPr>
            </a:lvl3pPr>
            <a:lvl4pPr marL="1371600" indent="0">
              <a:buFontTx/>
              <a:buNone/>
              <a:defRPr sz="1500">
                <a:solidFill>
                  <a:srgbClr val="FF0000"/>
                </a:solidFill>
              </a:defRPr>
            </a:lvl4pPr>
            <a:lvl5pPr marL="1828800" indent="0">
              <a:buFontTx/>
              <a:buNone/>
              <a:defRPr sz="150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BfG-Nr.	XXXX</a:t>
            </a:r>
          </a:p>
          <a:p>
            <a:pPr lvl="0"/>
            <a:r>
              <a:rPr lang="de-DE" dirty="0"/>
              <a:t>Stand	</a:t>
            </a:r>
            <a:r>
              <a:rPr lang="de-DE" dirty="0" err="1"/>
              <a:t>XX.Monat</a:t>
            </a:r>
            <a:r>
              <a:rPr lang="de-DE" dirty="0"/>
              <a:t> 20XX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31A9AD-3FA9-D9DE-98DC-9821339CE7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8" y="0"/>
            <a:ext cx="4151312" cy="6858000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E207FB-89C4-2399-8EBD-9763596866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057" t="25294" b="24161"/>
          <a:stretch/>
        </p:blipFill>
        <p:spPr>
          <a:xfrm>
            <a:off x="550863" y="5734050"/>
            <a:ext cx="3703431" cy="6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6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, 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5FFD29-6659-CBD2-1729-C79FB95FA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481A68-D461-7201-3C4B-6EFF1ED37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6899A79-7089-F13F-5A16-32AA1290A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482400"/>
            <a:ext cx="11090275" cy="337056"/>
          </a:xfrm>
        </p:spPr>
        <p:txBody>
          <a:bodyPr/>
          <a:lstStyle>
            <a:lvl1pPr marL="1575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Überschrift, ggf. entfernen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Hintergrundfarbe</a:t>
            </a:r>
            <a:r>
              <a:rPr lang="fr-FR" dirty="0"/>
              <a:t> </a:t>
            </a:r>
            <a:r>
              <a:rPr lang="fr-FR" dirty="0" err="1"/>
              <a:t>kann</a:t>
            </a:r>
            <a:r>
              <a:rPr lang="fr-FR" dirty="0"/>
              <a:t> </a:t>
            </a:r>
            <a:r>
              <a:rPr lang="fr-FR" dirty="0" err="1"/>
              <a:t>über</a:t>
            </a:r>
            <a:r>
              <a:rPr lang="fr-FR" dirty="0"/>
              <a:t> </a:t>
            </a:r>
            <a:r>
              <a:rPr lang="fr-FR" dirty="0" err="1"/>
              <a:t>Entwurf</a:t>
            </a:r>
            <a:r>
              <a:rPr lang="fr-FR" dirty="0"/>
              <a:t> &gt; </a:t>
            </a:r>
            <a:r>
              <a:rPr lang="fr-FR" dirty="0" err="1"/>
              <a:t>Hintergrund</a:t>
            </a:r>
            <a:r>
              <a:rPr lang="fr-FR" dirty="0"/>
              <a:t> </a:t>
            </a:r>
            <a:r>
              <a:rPr lang="fr-FR" dirty="0" err="1"/>
              <a:t>formatieren</a:t>
            </a:r>
            <a:r>
              <a:rPr lang="fr-FR" dirty="0"/>
              <a:t> </a:t>
            </a:r>
            <a:r>
              <a:rPr lang="fr-FR" dirty="0" err="1"/>
              <a:t>geändert</a:t>
            </a:r>
            <a:r>
              <a:rPr lang="fr-FR" dirty="0"/>
              <a:t> </a:t>
            </a:r>
            <a:r>
              <a:rPr lang="fr-FR" dirty="0" err="1"/>
              <a:t>werden</a:t>
            </a:r>
            <a:r>
              <a:rPr lang="fr-FR" dirty="0"/>
              <a:t>.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807B2956-F631-A030-8696-E2AD2DB90D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254023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40BA95B-CEC9-390B-A555-140DE5AF0060}"/>
              </a:ext>
            </a:extLst>
          </p:cNvPr>
          <p:cNvSpPr/>
          <p:nvPr userDrawn="1"/>
        </p:nvSpPr>
        <p:spPr>
          <a:xfrm>
            <a:off x="0" y="5589586"/>
            <a:ext cx="121920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72C9B6-CDD7-FA41-A863-E2AA2AD211DB}"/>
              </a:ext>
            </a:extLst>
          </p:cNvPr>
          <p:cNvSpPr txBox="1"/>
          <p:nvPr userDrawn="1"/>
        </p:nvSpPr>
        <p:spPr>
          <a:xfrm>
            <a:off x="2424113" y="6051954"/>
            <a:ext cx="150281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Bundesanstalt für Gewässerkunde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40DD3E-D8EC-972B-0EAF-B91BE94212F7}"/>
              </a:ext>
            </a:extLst>
          </p:cNvPr>
          <p:cNvSpPr txBox="1"/>
          <p:nvPr userDrawn="1"/>
        </p:nvSpPr>
        <p:spPr>
          <a:xfrm>
            <a:off x="6170608" y="6051954"/>
            <a:ext cx="150281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www.bafg.de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8DC766-E0FA-E486-28DA-2FEE856ABA92}"/>
              </a:ext>
            </a:extLst>
          </p:cNvPr>
          <p:cNvSpPr txBox="1"/>
          <p:nvPr userDrawn="1"/>
        </p:nvSpPr>
        <p:spPr>
          <a:xfrm>
            <a:off x="4295775" y="6051954"/>
            <a:ext cx="150281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Am Mainzer Tor 1</a:t>
            </a:r>
          </a:p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56068 Koblenz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9D41587-33AB-F6B1-5821-ECCA9BAC9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75724" y="1237501"/>
            <a:ext cx="2665413" cy="2089150"/>
          </a:xfrm>
        </p:spPr>
        <p:txBody>
          <a:bodyPr/>
          <a:lstStyle>
            <a:lvl1pPr>
              <a:defRPr sz="9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nisi.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8383A-B5BE-C6EB-75D4-89AAE8DED077}"/>
              </a:ext>
            </a:extLst>
          </p:cNvPr>
          <p:cNvSpPr txBox="1"/>
          <p:nvPr userDrawn="1"/>
        </p:nvSpPr>
        <p:spPr>
          <a:xfrm>
            <a:off x="554002" y="482400"/>
            <a:ext cx="7342223" cy="330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</a:pPr>
            <a:r>
              <a:rPr lang="de-DE" sz="2600" b="1" spc="-90" baseline="0" dirty="0">
                <a:solidFill>
                  <a:schemeClr val="bg1"/>
                </a:solidFill>
                <a:latin typeface="+mn-lt"/>
              </a:rPr>
              <a:t>Vielen Dank für Ihre Aufmerksamkeit.</a:t>
            </a:r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7584C6F7-3D52-EF06-D547-8163F0B0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3" y="1268413"/>
            <a:ext cx="1728787" cy="2047875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7" name="Bildplatzhalter 25">
            <a:extLst>
              <a:ext uri="{FF2B5EF4-FFF2-40B4-BE49-F238E27FC236}">
                <a16:creationId xmlns:a16="http://schemas.microsoft.com/office/drawing/2014/main" id="{4F9E2B85-4346-4A1E-7ACD-1F63A4CD07F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25685" y="1268413"/>
            <a:ext cx="1728787" cy="2047875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8" name="Bildplatzhalter 25">
            <a:extLst>
              <a:ext uri="{FF2B5EF4-FFF2-40B4-BE49-F238E27FC236}">
                <a16:creationId xmlns:a16="http://schemas.microsoft.com/office/drawing/2014/main" id="{40740059-6750-B407-BB25-6E2DD7CE62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95776" y="1268413"/>
            <a:ext cx="1728787" cy="2047875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9" name="Bildplatzhalter 25">
            <a:extLst>
              <a:ext uri="{FF2B5EF4-FFF2-40B4-BE49-F238E27FC236}">
                <a16:creationId xmlns:a16="http://schemas.microsoft.com/office/drawing/2014/main" id="{082FFA37-D9AF-323D-4910-1D90911104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7802" y="1268413"/>
            <a:ext cx="1728787" cy="2047875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E306EA32-9C87-9CF6-4FDB-9B10B7673F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3433876"/>
            <a:ext cx="1728787" cy="1363549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pPr lvl="0"/>
            <a:r>
              <a:rPr lang="de-DE" dirty="0"/>
              <a:t>Maria Musterfrau</a:t>
            </a:r>
          </a:p>
          <a:p>
            <a:pPr lvl="0"/>
            <a:r>
              <a:rPr lang="de-DE" dirty="0"/>
              <a:t>Referat</a:t>
            </a:r>
          </a:p>
          <a:p>
            <a:pPr lvl="0"/>
            <a:r>
              <a:rPr lang="de-DE" dirty="0"/>
              <a:t>+49 261 1360-0000</a:t>
            </a:r>
          </a:p>
          <a:p>
            <a:pPr lvl="0"/>
            <a:r>
              <a:rPr lang="de-DE" dirty="0"/>
              <a:t>musterfrau@bafg.de</a:t>
            </a:r>
          </a:p>
        </p:txBody>
      </p:sp>
      <p:sp>
        <p:nvSpPr>
          <p:cNvPr id="32" name="Textplatzhalter 30">
            <a:extLst>
              <a:ext uri="{FF2B5EF4-FFF2-40B4-BE49-F238E27FC236}">
                <a16:creationId xmlns:a16="http://schemas.microsoft.com/office/drawing/2014/main" id="{C8FAED93-80D2-FB88-B77F-9C9CA8F51B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24113" y="3433876"/>
            <a:ext cx="1728787" cy="1363549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pPr lvl="0"/>
            <a:r>
              <a:rPr lang="de-DE" dirty="0"/>
              <a:t>Maria Musterfrau</a:t>
            </a:r>
          </a:p>
          <a:p>
            <a:pPr lvl="0"/>
            <a:r>
              <a:rPr lang="de-DE" dirty="0"/>
              <a:t>Referat</a:t>
            </a:r>
          </a:p>
          <a:p>
            <a:pPr lvl="0"/>
            <a:r>
              <a:rPr lang="de-DE" dirty="0"/>
              <a:t>+49 261 1360-0000</a:t>
            </a:r>
          </a:p>
          <a:p>
            <a:pPr lvl="0"/>
            <a:r>
              <a:rPr lang="de-DE" dirty="0"/>
              <a:t>musterfrau@bafg.de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25F4B654-5D47-2BA5-384C-03346DDB7C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5775" y="3433876"/>
            <a:ext cx="1728787" cy="1363549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pPr lvl="0"/>
            <a:r>
              <a:rPr lang="de-DE" dirty="0"/>
              <a:t>Maria Musterfrau</a:t>
            </a:r>
          </a:p>
          <a:p>
            <a:pPr lvl="0"/>
            <a:r>
              <a:rPr lang="de-DE" dirty="0"/>
              <a:t>Referat</a:t>
            </a:r>
          </a:p>
          <a:p>
            <a:pPr lvl="0"/>
            <a:r>
              <a:rPr lang="de-DE" dirty="0"/>
              <a:t>+49 261 1360-0000</a:t>
            </a:r>
          </a:p>
          <a:p>
            <a:pPr lvl="0"/>
            <a:r>
              <a:rPr lang="de-DE" dirty="0"/>
              <a:t>musterfrau@bafg.de</a:t>
            </a:r>
          </a:p>
        </p:txBody>
      </p:sp>
      <p:sp>
        <p:nvSpPr>
          <p:cNvPr id="34" name="Textplatzhalter 30">
            <a:extLst>
              <a:ext uri="{FF2B5EF4-FFF2-40B4-BE49-F238E27FC236}">
                <a16:creationId xmlns:a16="http://schemas.microsoft.com/office/drawing/2014/main" id="{EB134F49-2CA5-4E41-8DDE-25A842B2D1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7801" y="3433876"/>
            <a:ext cx="1728787" cy="1363549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pPr lvl="0"/>
            <a:r>
              <a:rPr lang="de-DE" dirty="0"/>
              <a:t>Maria Musterfrau</a:t>
            </a:r>
          </a:p>
          <a:p>
            <a:pPr lvl="0"/>
            <a:r>
              <a:rPr lang="de-DE" dirty="0"/>
              <a:t>Referat</a:t>
            </a:r>
          </a:p>
          <a:p>
            <a:pPr lvl="0"/>
            <a:r>
              <a:rPr lang="de-DE" dirty="0"/>
              <a:t>+49 261 1360-0000</a:t>
            </a:r>
          </a:p>
          <a:p>
            <a:pPr lvl="0"/>
            <a:r>
              <a:rPr lang="de-DE" dirty="0"/>
              <a:t>musterfrau@bafg.de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27B6BF-FD24-1ED2-2C65-97437A180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28" t="25239" b="24160"/>
          <a:stretch/>
        </p:blipFill>
        <p:spPr>
          <a:xfrm>
            <a:off x="550863" y="5993262"/>
            <a:ext cx="1306436" cy="3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 le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40BA95B-CEC9-390B-A555-140DE5AF0060}"/>
              </a:ext>
            </a:extLst>
          </p:cNvPr>
          <p:cNvSpPr/>
          <p:nvPr userDrawn="1"/>
        </p:nvSpPr>
        <p:spPr>
          <a:xfrm>
            <a:off x="0" y="5589586"/>
            <a:ext cx="121920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72C9B6-CDD7-FA41-A863-E2AA2AD211DB}"/>
              </a:ext>
            </a:extLst>
          </p:cNvPr>
          <p:cNvSpPr txBox="1"/>
          <p:nvPr userDrawn="1"/>
        </p:nvSpPr>
        <p:spPr>
          <a:xfrm>
            <a:off x="2424113" y="6051954"/>
            <a:ext cx="150281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Bundesanstalt für Gewässerkunde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40DD3E-D8EC-972B-0EAF-B91BE94212F7}"/>
              </a:ext>
            </a:extLst>
          </p:cNvPr>
          <p:cNvSpPr txBox="1"/>
          <p:nvPr userDrawn="1"/>
        </p:nvSpPr>
        <p:spPr>
          <a:xfrm>
            <a:off x="6170608" y="6051954"/>
            <a:ext cx="150281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www.bafg.de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8DC766-E0FA-E486-28DA-2FEE856ABA92}"/>
              </a:ext>
            </a:extLst>
          </p:cNvPr>
          <p:cNvSpPr txBox="1"/>
          <p:nvPr userDrawn="1"/>
        </p:nvSpPr>
        <p:spPr>
          <a:xfrm>
            <a:off x="4295775" y="6051954"/>
            <a:ext cx="150281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Am Mainzer Tor 1</a:t>
            </a:r>
          </a:p>
          <a:p>
            <a:pPr>
              <a:lnSpc>
                <a:spcPct val="110000"/>
              </a:lnSpc>
            </a:pPr>
            <a:r>
              <a:rPr lang="de-DE" sz="900" spc="40" baseline="0" dirty="0">
                <a:solidFill>
                  <a:schemeClr val="tx1"/>
                </a:solidFill>
              </a:rPr>
              <a:t>56068 Koblenz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8383A-B5BE-C6EB-75D4-89AAE8DED077}"/>
              </a:ext>
            </a:extLst>
          </p:cNvPr>
          <p:cNvSpPr txBox="1"/>
          <p:nvPr userDrawn="1"/>
        </p:nvSpPr>
        <p:spPr>
          <a:xfrm>
            <a:off x="554002" y="482400"/>
            <a:ext cx="7342223" cy="330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5000"/>
              </a:lnSpc>
            </a:pPr>
            <a:r>
              <a:rPr lang="de-DE" sz="2600" b="1" spc="0" baseline="0" dirty="0" err="1">
                <a:solidFill>
                  <a:schemeClr val="bg1"/>
                </a:solidFill>
                <a:latin typeface="+mn-lt"/>
              </a:rPr>
              <a:t>Lorem</a:t>
            </a:r>
            <a:r>
              <a:rPr lang="de-DE" sz="2600" b="1" spc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600" b="1" spc="0" baseline="0" dirty="0" err="1">
                <a:solidFill>
                  <a:schemeClr val="bg1"/>
                </a:solidFill>
                <a:latin typeface="+mn-lt"/>
              </a:rPr>
              <a:t>ipsum</a:t>
            </a:r>
            <a:r>
              <a:rPr lang="de-DE" sz="2600" b="1" spc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600" b="1" spc="0" baseline="0" dirty="0" err="1">
                <a:solidFill>
                  <a:schemeClr val="bg1"/>
                </a:solidFill>
                <a:latin typeface="+mn-lt"/>
              </a:rPr>
              <a:t>dolor</a:t>
            </a:r>
            <a:r>
              <a:rPr lang="de-DE" sz="2600" b="1" spc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600" b="1" spc="0" baseline="0" dirty="0" err="1">
                <a:solidFill>
                  <a:schemeClr val="bg1"/>
                </a:solidFill>
                <a:latin typeface="+mn-lt"/>
              </a:rPr>
              <a:t>sit</a:t>
            </a:r>
            <a:r>
              <a:rPr lang="de-DE" sz="2600" b="1" spc="0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600" b="1" spc="0" baseline="0" dirty="0" err="1">
                <a:solidFill>
                  <a:schemeClr val="bg1"/>
                </a:solidFill>
                <a:latin typeface="+mn-lt"/>
              </a:rPr>
              <a:t>amet</a:t>
            </a:r>
            <a:r>
              <a:rPr lang="de-DE" sz="2600" b="1" spc="0" baseline="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27B6BF-FD24-1ED2-2C65-97437A180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28" t="25239" b="24160"/>
          <a:stretch/>
        </p:blipFill>
        <p:spPr>
          <a:xfrm>
            <a:off x="550863" y="5993262"/>
            <a:ext cx="1306436" cy="3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42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74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0054" y="275070"/>
            <a:ext cx="10971894" cy="114203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054" y="1600008"/>
            <a:ext cx="10971894" cy="45263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985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o.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CE9C3C5-4578-D3DD-C6B2-31807DC7BE2F}"/>
              </a:ext>
            </a:extLst>
          </p:cNvPr>
          <p:cNvSpPr txBox="1"/>
          <p:nvPr userDrawn="1"/>
        </p:nvSpPr>
        <p:spPr>
          <a:xfrm>
            <a:off x="550863" y="476250"/>
            <a:ext cx="11090275" cy="2543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1200" dirty="0">
                <a:latin typeface="+mj-lt"/>
              </a:rPr>
              <a:t>Index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547D-5CF2-BE6D-0F1A-6AB614AFD8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244" y="1216028"/>
            <a:ext cx="4679156" cy="4518022"/>
          </a:xfrm>
        </p:spPr>
        <p:txBody>
          <a:bodyPr wrap="square" numCol="1" spcCol="504000"/>
          <a:lstStyle>
            <a:lvl1pPr marL="0" indent="0">
              <a:spcAft>
                <a:spcPts val="750"/>
              </a:spcAft>
              <a:buNone/>
              <a:tabLst>
                <a:tab pos="4428000" algn="l"/>
              </a:tabLst>
              <a:defRPr>
                <a:solidFill>
                  <a:schemeClr val="tx1"/>
                </a:solidFill>
              </a:defRPr>
            </a:lvl1pPr>
            <a:lvl2pPr marL="358775" indent="-179388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-"/>
              <a:tabLst>
                <a:tab pos="4428000" algn="l"/>
              </a:tabLst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	0</a:t>
            </a:r>
            <a:endParaRPr lang="de-DE" dirty="0"/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Ergebnisse dolor sit amet</a:t>
            </a:r>
            <a:r>
              <a:rPr lang="de-DE" dirty="0"/>
              <a:t>	0</a:t>
            </a:r>
          </a:p>
          <a:p>
            <a:pPr lvl="1"/>
            <a:r>
              <a:rPr lang="de-DE" dirty="0"/>
              <a:t>Ebene 1	0</a:t>
            </a:r>
          </a:p>
          <a:p>
            <a:pPr lvl="1"/>
            <a:r>
              <a:rPr lang="de-DE" dirty="0"/>
              <a:t>Ebene 1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1"/>
            <a:r>
              <a:rPr lang="de-DE" dirty="0"/>
              <a:t>Ebene 1	0</a:t>
            </a:r>
          </a:p>
          <a:p>
            <a:pPr lvl="1"/>
            <a:r>
              <a:rPr lang="de-DE" dirty="0"/>
              <a:t>Ebene 1	0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86389529-EBD8-1476-5EAD-4C47F771BD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819" y="1216028"/>
            <a:ext cx="4679156" cy="4518022"/>
          </a:xfrm>
        </p:spPr>
        <p:txBody>
          <a:bodyPr wrap="square" numCol="1" spcCol="504000"/>
          <a:lstStyle>
            <a:lvl1pPr marL="0" indent="0">
              <a:spcAft>
                <a:spcPts val="750"/>
              </a:spcAft>
              <a:buNone/>
              <a:tabLst>
                <a:tab pos="4428000" algn="l"/>
              </a:tabLst>
              <a:defRPr>
                <a:solidFill>
                  <a:schemeClr val="tx1"/>
                </a:solidFill>
              </a:defRPr>
            </a:lvl1pPr>
            <a:lvl2pPr marL="358775" indent="-179388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-"/>
              <a:tabLst>
                <a:tab pos="4428000" algn="l"/>
              </a:tabLst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Ergebnisse dolor sit amet</a:t>
            </a:r>
            <a:r>
              <a:rPr lang="de-DE" dirty="0"/>
              <a:t>	0</a:t>
            </a:r>
          </a:p>
          <a:p>
            <a:pPr lvl="1"/>
            <a:r>
              <a:rPr lang="de-DE" dirty="0"/>
              <a:t>Ebene 1	0</a:t>
            </a:r>
          </a:p>
          <a:p>
            <a:pPr lvl="1"/>
            <a:r>
              <a:rPr lang="de-DE" dirty="0"/>
              <a:t>Ebene 1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1"/>
            <a:r>
              <a:rPr lang="de-DE" dirty="0"/>
              <a:t>Ebene 1	0</a:t>
            </a:r>
          </a:p>
          <a:p>
            <a:pPr lvl="1"/>
            <a:r>
              <a:rPr lang="de-DE" dirty="0"/>
              <a:t>Ebene 1	0</a:t>
            </a:r>
          </a:p>
        </p:txBody>
      </p:sp>
    </p:spTree>
    <p:extLst>
      <p:ext uri="{BB962C8B-B14F-4D97-AF65-F5344CB8AC3E}">
        <p14:creationId xmlns:p14="http://schemas.microsoft.com/office/powerpoint/2010/main" val="331081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m. Kapitel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CE9C3C5-4578-D3DD-C6B2-31807DC7BE2F}"/>
              </a:ext>
            </a:extLst>
          </p:cNvPr>
          <p:cNvSpPr txBox="1"/>
          <p:nvPr userDrawn="1"/>
        </p:nvSpPr>
        <p:spPr>
          <a:xfrm>
            <a:off x="550863" y="476250"/>
            <a:ext cx="11090275" cy="2543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DE" sz="1200" dirty="0">
                <a:latin typeface="+mj-lt"/>
              </a:rPr>
              <a:t>Index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504C322D-D337-151C-31EC-6C2DAF249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245" y="1216986"/>
            <a:ext cx="10696708" cy="4518022"/>
          </a:xfrm>
        </p:spPr>
        <p:txBody>
          <a:bodyPr wrap="square" numCol="2" spcCol="504000"/>
          <a:lstStyle>
            <a:lvl1pPr marL="342900" indent="-342900">
              <a:spcAft>
                <a:spcPts val="750"/>
              </a:spcAft>
              <a:buFont typeface="+mj-lt"/>
              <a:buAutoNum type="arabicPeriod"/>
              <a:tabLst>
                <a:tab pos="4428000" algn="l"/>
              </a:tabLst>
              <a:defRPr>
                <a:solidFill>
                  <a:schemeClr val="tx1"/>
                </a:solidFill>
              </a:defRPr>
            </a:lvl1pPr>
            <a:lvl2pPr marL="539750" indent="-179388"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-"/>
              <a:tabLst>
                <a:tab pos="4428000" algn="l"/>
              </a:tabLst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Ergebnisse dolor sit amet</a:t>
            </a:r>
            <a:r>
              <a:rPr lang="de-DE" dirty="0"/>
              <a:t>	0</a:t>
            </a:r>
          </a:p>
          <a:p>
            <a:pPr lvl="1"/>
            <a:r>
              <a:rPr lang="de-DE" dirty="0"/>
              <a:t>Ebene 1	0</a:t>
            </a:r>
          </a:p>
          <a:p>
            <a:pPr lvl="1"/>
            <a:r>
              <a:rPr lang="de-DE" dirty="0"/>
              <a:t>Ebene 1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0"/>
            <a:r>
              <a:rPr lang="da-DK" dirty="0"/>
              <a:t>Lorem ipsum dolor sit amet</a:t>
            </a:r>
            <a:r>
              <a:rPr lang="de-DE" dirty="0"/>
              <a:t>	0</a:t>
            </a:r>
          </a:p>
          <a:p>
            <a:pPr lvl="1"/>
            <a:r>
              <a:rPr lang="de-DE" dirty="0"/>
              <a:t>Ebene 1	0</a:t>
            </a:r>
          </a:p>
          <a:p>
            <a:pPr lvl="1"/>
            <a:r>
              <a:rPr lang="de-DE" dirty="0"/>
              <a:t>Ebene 1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1"/>
            <a:r>
              <a:rPr lang="da-DK" dirty="0"/>
              <a:t>Ebene 1	0</a:t>
            </a:r>
          </a:p>
          <a:p>
            <a:pPr lvl="1"/>
            <a:r>
              <a:rPr lang="da-DK" dirty="0"/>
              <a:t>Ebene 1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0"/>
            <a:r>
              <a:rPr lang="da-DK" dirty="0"/>
              <a:t>Lorem ipsum dolor sit amet	0</a:t>
            </a:r>
          </a:p>
          <a:p>
            <a:pPr lvl="1"/>
            <a:r>
              <a:rPr lang="da-DK" dirty="0"/>
              <a:t>Ebene 1	0</a:t>
            </a:r>
          </a:p>
          <a:p>
            <a:pPr lvl="1"/>
            <a:r>
              <a:rPr lang="da-DK" dirty="0"/>
              <a:t>Ebene 1	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53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o.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39A534F-5B4A-9B8C-2DEE-7C1EF342B877}"/>
              </a:ext>
            </a:extLst>
          </p:cNvPr>
          <p:cNvSpPr/>
          <p:nvPr userDrawn="1"/>
        </p:nvSpPr>
        <p:spPr>
          <a:xfrm>
            <a:off x="0" y="5734050"/>
            <a:ext cx="12192000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9C3590-5988-F7DA-8F6B-3E1A6FCC8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r>
              <a:rPr lang="de-DE" dirty="0"/>
              <a:t>Kapitel X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513BADD6-8F4E-03DA-CCA5-B42ED392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436" y="1197717"/>
            <a:ext cx="6408739" cy="15835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fr-FR" dirty="0" err="1"/>
              <a:t>Dreizeiliger</a:t>
            </a:r>
            <a:r>
              <a:rPr lang="fr-FR" dirty="0"/>
              <a:t> </a:t>
            </a:r>
            <a:r>
              <a:rPr lang="fr-FR" dirty="0" err="1"/>
              <a:t>Kapiteltitel</a:t>
            </a:r>
            <a:r>
              <a:rPr lang="fr-FR" dirty="0"/>
              <a:t> </a:t>
            </a:r>
            <a:r>
              <a:rPr lang="de-DE" dirty="0"/>
              <a:t>‒</a:t>
            </a:r>
            <a:r>
              <a:rPr lang="fr-FR" dirty="0"/>
              <a:t> </a:t>
            </a:r>
            <a:r>
              <a:rPr lang="fr-FR" dirty="0" err="1"/>
              <a:t>ohne</a:t>
            </a:r>
            <a:r>
              <a:rPr lang="fr-FR" dirty="0"/>
              <a:t> </a:t>
            </a:r>
            <a:r>
              <a:rPr lang="fr-FR" dirty="0" err="1"/>
              <a:t>Bild</a:t>
            </a:r>
            <a:r>
              <a:rPr lang="fr-FR" dirty="0"/>
              <a:t>, </a:t>
            </a:r>
            <a:r>
              <a:rPr lang="fr-FR" dirty="0" err="1"/>
              <a:t>Hintergrundfarbe</a:t>
            </a:r>
            <a:r>
              <a:rPr lang="fr-FR" dirty="0"/>
              <a:t> </a:t>
            </a:r>
            <a:r>
              <a:rPr lang="fr-FR" dirty="0" err="1"/>
              <a:t>über</a:t>
            </a:r>
            <a:r>
              <a:rPr lang="fr-FR" dirty="0"/>
              <a:t> </a:t>
            </a:r>
            <a:r>
              <a:rPr lang="fr-FR" dirty="0" err="1"/>
              <a:t>Entwurf</a:t>
            </a:r>
            <a:r>
              <a:rPr lang="fr-FR" dirty="0"/>
              <a:t> &gt; </a:t>
            </a:r>
            <a:r>
              <a:rPr lang="fr-FR" dirty="0" err="1"/>
              <a:t>Hintergrund</a:t>
            </a:r>
            <a:r>
              <a:rPr lang="fr-FR" dirty="0"/>
              <a:t> </a:t>
            </a:r>
            <a:r>
              <a:rPr lang="fr-FR" dirty="0" err="1"/>
              <a:t>formatieren</a:t>
            </a:r>
            <a:r>
              <a:rPr lang="fr-FR" dirty="0"/>
              <a:t> </a:t>
            </a:r>
            <a:r>
              <a:rPr lang="fr-FR" dirty="0" err="1"/>
              <a:t>ändern</a:t>
            </a:r>
            <a:r>
              <a:rPr lang="fr-FR" dirty="0"/>
              <a:t>.</a:t>
            </a:r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BEAC747B-2BF1-A0D7-EBC1-0883EAEE3F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436" y="3446017"/>
            <a:ext cx="6405164" cy="1219249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spc="2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(optional) Inhalt A</a:t>
            </a:r>
          </a:p>
          <a:p>
            <a:pPr lvl="0"/>
            <a:r>
              <a:rPr lang="de-DE" dirty="0"/>
              <a:t>Inhalt B</a:t>
            </a:r>
          </a:p>
          <a:p>
            <a:pPr lvl="0"/>
            <a:r>
              <a:rPr lang="de-DE" dirty="0"/>
              <a:t>Inhalt 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4F63AA-D3B0-169E-304D-296B18C48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28" t="25239" b="24160"/>
          <a:stretch/>
        </p:blipFill>
        <p:spPr>
          <a:xfrm>
            <a:off x="550863" y="6135745"/>
            <a:ext cx="1077996" cy="3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. 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3BEE771-D022-8408-F472-639891B6189C}"/>
              </a:ext>
            </a:extLst>
          </p:cNvPr>
          <p:cNvSpPr/>
          <p:nvPr userDrawn="1"/>
        </p:nvSpPr>
        <p:spPr>
          <a:xfrm>
            <a:off x="0" y="5734050"/>
            <a:ext cx="12192000" cy="112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9C3590-5988-F7DA-8F6B-3E1A6FCC8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r>
              <a:rPr lang="de-DE" dirty="0"/>
              <a:t>Kapitel X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513BADD6-8F4E-03DA-CCA5-B42ED392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436" y="1197717"/>
            <a:ext cx="6408739" cy="158358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fr-FR" dirty="0" err="1"/>
              <a:t>Dreizeiliger</a:t>
            </a:r>
            <a:r>
              <a:rPr lang="fr-FR" dirty="0"/>
              <a:t> </a:t>
            </a:r>
            <a:r>
              <a:rPr lang="fr-FR" dirty="0" err="1"/>
              <a:t>Kapiteltitel</a:t>
            </a:r>
            <a:r>
              <a:rPr lang="fr-FR" dirty="0"/>
              <a:t> </a:t>
            </a:r>
            <a:r>
              <a:rPr lang="de-DE" dirty="0"/>
              <a:t>‒</a:t>
            </a:r>
            <a:r>
              <a:rPr lang="fr-FR" dirty="0"/>
              <a:t> mit </a:t>
            </a:r>
            <a:r>
              <a:rPr lang="fr-FR" dirty="0" err="1"/>
              <a:t>Bild</a:t>
            </a:r>
            <a:r>
              <a:rPr lang="fr-FR" dirty="0"/>
              <a:t>, </a:t>
            </a:r>
            <a:r>
              <a:rPr lang="fr-FR" dirty="0" err="1"/>
              <a:t>Hintergrundfarbe</a:t>
            </a:r>
            <a:r>
              <a:rPr lang="fr-FR" dirty="0"/>
              <a:t> </a:t>
            </a:r>
            <a:r>
              <a:rPr lang="fr-FR" dirty="0" err="1"/>
              <a:t>über</a:t>
            </a:r>
            <a:r>
              <a:rPr lang="fr-FR" dirty="0"/>
              <a:t> </a:t>
            </a:r>
            <a:r>
              <a:rPr lang="fr-FR" dirty="0" err="1"/>
              <a:t>Entwurf</a:t>
            </a:r>
            <a:r>
              <a:rPr lang="fr-FR" dirty="0"/>
              <a:t> &gt; </a:t>
            </a:r>
            <a:r>
              <a:rPr lang="fr-FR" dirty="0" err="1"/>
              <a:t>Hintergrund</a:t>
            </a:r>
            <a:r>
              <a:rPr lang="fr-FR" dirty="0"/>
              <a:t> </a:t>
            </a:r>
            <a:r>
              <a:rPr lang="fr-FR" dirty="0" err="1"/>
              <a:t>formatieren</a:t>
            </a:r>
            <a:r>
              <a:rPr lang="fr-FR" dirty="0"/>
              <a:t> </a:t>
            </a:r>
            <a:r>
              <a:rPr lang="fr-FR" dirty="0" err="1"/>
              <a:t>ändern</a:t>
            </a:r>
            <a:r>
              <a:rPr lang="fr-FR" dirty="0"/>
              <a:t>.</a:t>
            </a:r>
          </a:p>
        </p:txBody>
      </p:sp>
      <p:sp>
        <p:nvSpPr>
          <p:cNvPr id="9" name="Textplatzhalter 21">
            <a:extLst>
              <a:ext uri="{FF2B5EF4-FFF2-40B4-BE49-F238E27FC236}">
                <a16:creationId xmlns:a16="http://schemas.microsoft.com/office/drawing/2014/main" id="{BEAC747B-2BF1-A0D7-EBC1-0883EAEE3F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110" y="3444827"/>
            <a:ext cx="6405164" cy="1219249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spc="2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(optional) Inhalt A</a:t>
            </a:r>
          </a:p>
          <a:p>
            <a:pPr lvl="0"/>
            <a:r>
              <a:rPr lang="de-DE" dirty="0"/>
              <a:t>Inhalt B</a:t>
            </a:r>
          </a:p>
          <a:p>
            <a:pPr lvl="0"/>
            <a:r>
              <a:rPr lang="de-DE" dirty="0"/>
              <a:t>Inhalt C</a:t>
            </a:r>
          </a:p>
          <a:p>
            <a:pPr lvl="0"/>
            <a:r>
              <a:rPr lang="de-DE" dirty="0"/>
              <a:t>Bild ggf. entfernen, wenn nicht benötigt.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95BBF7E-F160-29E1-BA28-B6A8E7A90A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0688" y="0"/>
            <a:ext cx="4151312" cy="5734050"/>
          </a:xfrm>
          <a:noFill/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Bilder einfügen, </a:t>
            </a:r>
            <a:br>
              <a:rPr lang="de-DE" dirty="0"/>
            </a:br>
            <a:r>
              <a:rPr lang="de-DE" dirty="0"/>
              <a:t>bei transparenten </a:t>
            </a:r>
            <a:r>
              <a:rPr lang="de-DE" dirty="0" err="1"/>
              <a:t>png</a:t>
            </a:r>
            <a:r>
              <a:rPr lang="de-DE" dirty="0"/>
              <a:t> die Füllung des Bildrahmens über Rechtsklick &gt; „Form formatieren“ auf dunkles Pendant der allgemeinen Hintergrundfarbe setzen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FAD2A7-FCF7-0A6C-A243-D580BB9CB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28" t="25239" b="24160"/>
          <a:stretch/>
        </p:blipFill>
        <p:spPr>
          <a:xfrm>
            <a:off x="550863" y="6135745"/>
            <a:ext cx="1077996" cy="3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0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452500-A96C-E905-BA92-9DE2CD9EF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 dirty="0"/>
              <a:t>BfG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C05A25-516B-7F5E-03A5-63FFCDA1D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51994EA-53DC-BAF1-9D9B-6A65156F7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484191"/>
            <a:ext cx="4535884" cy="64134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Überschrift Textblock links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030317C-8601-97E2-8411-C5ED87D88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629" y="482400"/>
            <a:ext cx="4535884" cy="64134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Überschrift Textblock rechts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8D15170-14FE-BDF3-8AF6-982483A766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2054" y="1290238"/>
            <a:ext cx="4535884" cy="3723105"/>
          </a:xfrm>
        </p:spPr>
        <p:txBody>
          <a:bodyPr/>
          <a:lstStyle>
            <a:lvl1pPr>
              <a:defRPr/>
            </a:lvl1pPr>
            <a:lvl2pPr marL="288000"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de-DE" dirty="0"/>
              <a:t>Fließtext mit Aufzählungen, bei Bedarf Ebene über Button Listeneben / Einzug verringern oder erhöhen ändern. 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CCA0DB0-92D8-9409-815C-BEC11E7143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7438" y="1290237"/>
            <a:ext cx="4535884" cy="3723105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  <a:lvl2pPr marL="360900" indent="-342900">
              <a:spcBef>
                <a:spcPts val="400"/>
              </a:spcBef>
              <a:buFont typeface="+mj-lt"/>
              <a:buAutoNum type="arabicPeriod"/>
              <a:defRPr/>
            </a:lvl2pPr>
            <a:lvl3pPr marL="664650" indent="-342900"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  <a:lvl6pPr>
              <a:buFont typeface="+mj-lt"/>
              <a:buAutoNum type="arabicPeriod"/>
              <a:defRPr/>
            </a:lvl6pPr>
          </a:lstStyle>
          <a:p>
            <a:pPr lvl="0"/>
            <a:r>
              <a:rPr lang="de-DE" dirty="0"/>
              <a:t>Fließtext mit Nummerierung, bei Bedarf Ebene über Button Listeneben / Einzug verringern oder erhöhen ändern. 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6237D74-5F99-AA27-84C2-59AF4F071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21019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452500-A96C-E905-BA92-9DE2CD9EF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 dirty="0"/>
              <a:t>BfG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C05A25-516B-7F5E-03A5-63FFCDA1D7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451994EA-53DC-BAF1-9D9B-6A65156F7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8195" y="483678"/>
            <a:ext cx="3598030" cy="64134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Aufzählung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C030317C-8601-97E2-8411-C5ED87D88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0688" y="483848"/>
            <a:ext cx="3600450" cy="64134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Nummerierung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D68AF115-0961-6B4A-2DF9-C66EBD75D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180" y="484191"/>
            <a:ext cx="3600450" cy="64134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Einfacher Textblock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F9FDEA8-7D1C-BBE5-00AD-C0226DF010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8950" y="1291640"/>
            <a:ext cx="3597275" cy="3723660"/>
          </a:xfrm>
        </p:spPr>
        <p:txBody>
          <a:bodyPr/>
          <a:lstStyle>
            <a:lvl1pPr>
              <a:defRPr/>
            </a:lvl1pPr>
            <a:lvl2pPr marL="288000">
              <a:defRPr/>
            </a:lvl2pPr>
          </a:lstStyle>
          <a:p>
            <a:pPr lvl="0"/>
            <a:r>
              <a:rPr lang="de-DE" dirty="0"/>
              <a:t>Fließtext mit Aufzählungen, bei Bedarf Ebene über Button Listeneben / Einzug verringern oder erhöhen ändern. 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5A43AA3-F712-91DC-2E41-7DF2DA2DC5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0688" y="1291595"/>
            <a:ext cx="3597275" cy="3723705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  <a:lvl2pPr marL="360000" indent="-342900">
              <a:buFont typeface="+mj-lt"/>
              <a:buAutoNum type="arabicPeriod"/>
              <a:defRPr/>
            </a:lvl2pPr>
            <a:lvl3pPr marL="664650" indent="-342900">
              <a:buFont typeface="+mj-lt"/>
              <a:buAutoNum type="arabicPeriod"/>
              <a:defRPr/>
            </a:lvl3pPr>
            <a:lvl4pPr marL="900000" indent="-270000">
              <a:buFont typeface="+mj-lt"/>
              <a:buAutoNum type="arabicPeriod"/>
              <a:defRPr/>
            </a:lvl4pPr>
            <a:lvl5pPr marL="1188000" indent="-270000">
              <a:buFont typeface="+mj-lt"/>
              <a:buAutoNum type="arabicPeriod"/>
              <a:defRPr/>
            </a:lvl5pPr>
            <a:lvl6pPr marL="1476000" indent="-270000">
              <a:buFont typeface="+mj-lt"/>
              <a:buAutoNum type="arabicPeriod"/>
              <a:defRPr/>
            </a:lvl6pPr>
          </a:lstStyle>
          <a:p>
            <a:pPr lvl="0"/>
            <a:r>
              <a:rPr lang="de-DE" dirty="0"/>
              <a:t>Fließtext mit Nummerierungen, bei Bedarf Ebene über Button Listeneben / Einzug verringern oder erhöhen ändern. 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5F36D32-2F94-D6AA-0767-B5AFEF0BBD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4038" y="1290916"/>
            <a:ext cx="3597275" cy="3724384"/>
          </a:xfrm>
        </p:spPr>
        <p:txBody>
          <a:bodyPr/>
          <a:lstStyle/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Nulla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pede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pede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568F326-CD7E-94BB-21C5-EF2EE6C1D4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382180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. H1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AE210E-1896-817F-552C-9C0C1CDA5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82172"/>
            <a:ext cx="360000" cy="246062"/>
          </a:xfrm>
        </p:spPr>
        <p:txBody>
          <a:bodyPr/>
          <a:lstStyle/>
          <a:p>
            <a:r>
              <a:rPr lang="de-DE"/>
              <a:t>BfG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7B3ACF-F3CC-E1D1-4F4D-2C0B3064E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B5EE392-17F4-1C83-9778-3D544263A5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6250"/>
            <a:ext cx="2665412" cy="714462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Überschrift für Inhaltsseite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6D31C48-454A-9BF0-1D33-460A90CDDDC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54583" y="476250"/>
            <a:ext cx="7884000" cy="5592041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Inhalt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4F40E45-5D25-44AF-9514-AC57772BD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3" y="1270734"/>
            <a:ext cx="2665412" cy="4056328"/>
          </a:xfrm>
        </p:spPr>
        <p:txBody>
          <a:bodyPr/>
          <a:lstStyle>
            <a:lvl2pPr marL="342900" indent="-342900">
              <a:buFont typeface="+mj-lt"/>
              <a:buAutoNum type="arabicPeriod"/>
              <a:defRPr/>
            </a:lvl2pPr>
            <a:lvl3pPr marL="630000" indent="-268288">
              <a:defRPr/>
            </a:lvl3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156E9492-8D38-9F1C-946F-FCCE5D9536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5537" y="6381750"/>
            <a:ext cx="4537075" cy="246062"/>
          </a:xfrm>
        </p:spPr>
        <p:txBody>
          <a:bodyPr anchor="b"/>
          <a:lstStyle>
            <a:lvl1pPr>
              <a:defRPr sz="1000">
                <a:latin typeface="+mj-lt"/>
              </a:defRPr>
            </a:lvl1pPr>
          </a:lstStyle>
          <a:p>
            <a:pPr lvl="0"/>
            <a:r>
              <a:rPr lang="de-DE" dirty="0"/>
              <a:t>Kapitel/Abschnitt (ggf. löschen)</a:t>
            </a:r>
          </a:p>
        </p:txBody>
      </p:sp>
    </p:spTree>
    <p:extLst>
      <p:ext uri="{BB962C8B-B14F-4D97-AF65-F5344CB8AC3E}">
        <p14:creationId xmlns:p14="http://schemas.microsoft.com/office/powerpoint/2010/main" val="30577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25ED58A-D103-8E9F-FFD5-C6870A5E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0" y="483337"/>
            <a:ext cx="11090275" cy="2460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Kapitel/Inhalt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FC3ACE-7E76-4170-F3BB-40BB097A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147" y="1277067"/>
            <a:ext cx="5473701" cy="4456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224907-BCE1-C39B-2AC6-50125C568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82172"/>
            <a:ext cx="10871894" cy="2460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aseline="0">
                <a:solidFill>
                  <a:schemeClr val="tx1"/>
                </a:solidFill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</a:lstStyle>
          <a:p>
            <a:r>
              <a:rPr lang="de-DE"/>
              <a:t>BfG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94008C-E4B8-74E9-8E94-D3303293C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382172"/>
            <a:ext cx="287337" cy="2456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fld id="{D9C074F6-CB4E-48EA-83A5-09886CE3A7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7" r:id="rId9"/>
    <p:sldLayoutId id="2147483672" r:id="rId10"/>
    <p:sldLayoutId id="2147483662" r:id="rId11"/>
    <p:sldLayoutId id="2147483665" r:id="rId12"/>
    <p:sldLayoutId id="2147483656" r:id="rId13"/>
    <p:sldLayoutId id="2147483655" r:id="rId14"/>
    <p:sldLayoutId id="2147483658" r:id="rId15"/>
    <p:sldLayoutId id="2147483666" r:id="rId16"/>
    <p:sldLayoutId id="2147483673" r:id="rId17"/>
    <p:sldLayoutId id="2147483677" r:id="rId18"/>
    <p:sldLayoutId id="2147483678" r:id="rId19"/>
    <p:sldLayoutId id="2147483679" r:id="rId20"/>
    <p:sldLayoutId id="2147483670" r:id="rId21"/>
    <p:sldLayoutId id="2147483680" r:id="rId22"/>
    <p:sldLayoutId id="2147483681" r:id="rId23"/>
    <p:sldLayoutId id="2147483683" r:id="rId2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200" kern="1200" spc="0" baseline="0">
          <a:solidFill>
            <a:schemeClr val="tx1"/>
          </a:solidFill>
          <a:latin typeface="Inter Semi Bold" panose="02000703000000020004" pitchFamily="50" charset="0"/>
          <a:ea typeface="Inter Semi Bold" panose="02000703000000020004" pitchFamily="50" charset="0"/>
          <a:cs typeface="Inter Semi Bold" panose="020007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111000"/>
        </a:lnSpc>
        <a:spcBef>
          <a:spcPts val="0"/>
        </a:spcBef>
        <a:spcAft>
          <a:spcPts val="750"/>
        </a:spcAft>
        <a:buFontTx/>
        <a:buNone/>
        <a:defRPr lang="de-DE" sz="1500" b="0" kern="1200" spc="2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11000"/>
        </a:lnSpc>
        <a:spcBef>
          <a:spcPts val="400"/>
        </a:spcBef>
        <a:spcAft>
          <a:spcPts val="500"/>
        </a:spcAft>
        <a:buFont typeface="Symbol" panose="05050102010706020507" pitchFamily="18" charset="2"/>
        <a:buChar char="-"/>
        <a:defRPr lang="de-DE" sz="1500" kern="1200" spc="2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591750" indent="-270000" algn="l" defTabSz="914400" rtl="0" eaLnBrk="1" latinLnBrk="0" hangingPunct="1">
        <a:lnSpc>
          <a:spcPct val="111000"/>
        </a:lnSpc>
        <a:spcBef>
          <a:spcPts val="400"/>
        </a:spcBef>
        <a:spcAft>
          <a:spcPts val="500"/>
        </a:spcAft>
        <a:buFont typeface="Symbol" panose="05050102010706020507" pitchFamily="18" charset="2"/>
        <a:buChar char="-"/>
        <a:defRPr lang="de-DE" sz="1500" kern="1200" spc="2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270000" algn="l" defTabSz="914400" rtl="0" eaLnBrk="1" latinLnBrk="0" hangingPunct="1">
        <a:lnSpc>
          <a:spcPct val="111000"/>
        </a:lnSpc>
        <a:spcBef>
          <a:spcPts val="400"/>
        </a:spcBef>
        <a:spcAft>
          <a:spcPts val="500"/>
        </a:spcAft>
        <a:buFont typeface="Symbol" panose="05050102010706020507" pitchFamily="18" charset="2"/>
        <a:buChar char="-"/>
        <a:defRPr lang="de-DE" sz="1200" kern="1200" spc="2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70000" algn="l" defTabSz="914400" rtl="0" eaLnBrk="1" latinLnBrk="0" hangingPunct="1">
        <a:lnSpc>
          <a:spcPct val="111000"/>
        </a:lnSpc>
        <a:spcBef>
          <a:spcPts val="400"/>
        </a:spcBef>
        <a:spcAft>
          <a:spcPts val="500"/>
        </a:spcAft>
        <a:buFont typeface="Symbol" panose="05050102010706020507" pitchFamily="18" charset="2"/>
        <a:buChar char="-"/>
        <a:defRPr lang="de-DE" sz="1200" kern="1200" spc="2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476000" indent="-270000" algn="l" defTabSz="914400" rtl="0" eaLnBrk="1" latinLnBrk="0" hangingPunct="1">
        <a:lnSpc>
          <a:spcPct val="111000"/>
        </a:lnSpc>
        <a:spcBef>
          <a:spcPts val="400"/>
        </a:spcBef>
        <a:spcAft>
          <a:spcPts val="50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15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05" userDrawn="1">
          <p15:clr>
            <a:srgbClr val="F26B43"/>
          </p15:clr>
        </p15:guide>
        <p15:guide id="4" orient="horz" pos="2659" userDrawn="1">
          <p15:clr>
            <a:srgbClr val="F26B43"/>
          </p15:clr>
        </p15:guide>
        <p15:guide id="5" orient="horz" pos="1752" userDrawn="1">
          <p15:clr>
            <a:srgbClr val="F26B43"/>
          </p15:clr>
        </p15:guide>
        <p15:guide id="6" orient="horz" pos="2568" userDrawn="1">
          <p15:clr>
            <a:srgbClr val="F26B43"/>
          </p15:clr>
        </p15:guide>
        <p15:guide id="7" orient="horz" pos="1661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3022" userDrawn="1">
          <p15:clr>
            <a:srgbClr val="F26B43"/>
          </p15:clr>
        </p15:guide>
        <p15:guide id="10" orient="horz" pos="1298" userDrawn="1">
          <p15:clr>
            <a:srgbClr val="F26B43"/>
          </p15:clr>
        </p15:guide>
        <p15:guide id="11" orient="horz" pos="3113" userDrawn="1">
          <p15:clr>
            <a:srgbClr val="F26B43"/>
          </p15:clr>
        </p15:guide>
        <p15:guide id="12" orient="horz" pos="1207" userDrawn="1">
          <p15:clr>
            <a:srgbClr val="F26B43"/>
          </p15:clr>
        </p15:guide>
        <p15:guide id="13" orient="horz" pos="3521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  <p15:guide id="15" orient="horz" pos="3612" userDrawn="1">
          <p15:clr>
            <a:srgbClr val="F26B43"/>
          </p15:clr>
        </p15:guide>
        <p15:guide id="16" orient="horz" pos="709" userDrawn="1">
          <p15:clr>
            <a:srgbClr val="F26B43"/>
          </p15:clr>
        </p15:guide>
        <p15:guide id="17" orient="horz" pos="300" userDrawn="1">
          <p15:clr>
            <a:srgbClr val="F26B43"/>
          </p15:clr>
        </p15:guide>
        <p15:guide id="18" orient="horz" pos="4020" userDrawn="1">
          <p15:clr>
            <a:srgbClr val="F26B43"/>
          </p15:clr>
        </p15:guide>
        <p15:guide id="19" pos="3885" userDrawn="1">
          <p15:clr>
            <a:srgbClr val="F26B43"/>
          </p15:clr>
        </p15:guide>
        <p15:guide id="20" pos="3795" userDrawn="1">
          <p15:clr>
            <a:srgbClr val="F26B43"/>
          </p15:clr>
        </p15:guide>
        <p15:guide id="21" pos="4384" userDrawn="1">
          <p15:clr>
            <a:srgbClr val="F26B43"/>
          </p15:clr>
        </p15:guide>
        <p15:guide id="22" pos="3296" userDrawn="1">
          <p15:clr>
            <a:srgbClr val="F26B43"/>
          </p15:clr>
        </p15:guide>
        <p15:guide id="23" pos="4475" userDrawn="1">
          <p15:clr>
            <a:srgbClr val="F26B43"/>
          </p15:clr>
        </p15:guide>
        <p15:guide id="24" pos="3205" userDrawn="1">
          <p15:clr>
            <a:srgbClr val="F26B43"/>
          </p15:clr>
        </p15:guide>
        <p15:guide id="25" pos="4974" userDrawn="1">
          <p15:clr>
            <a:srgbClr val="F26B43"/>
          </p15:clr>
        </p15:guide>
        <p15:guide id="26" pos="2706" userDrawn="1">
          <p15:clr>
            <a:srgbClr val="F26B43"/>
          </p15:clr>
        </p15:guide>
        <p15:guide id="27" pos="5065" userDrawn="1">
          <p15:clr>
            <a:srgbClr val="F26B43"/>
          </p15:clr>
        </p15:guide>
        <p15:guide id="28" pos="2615" userDrawn="1">
          <p15:clr>
            <a:srgbClr val="F26B43"/>
          </p15:clr>
        </p15:guide>
        <p15:guide id="29" pos="5564" userDrawn="1">
          <p15:clr>
            <a:srgbClr val="F26B43"/>
          </p15:clr>
        </p15:guide>
        <p15:guide id="30" pos="2116" userDrawn="1">
          <p15:clr>
            <a:srgbClr val="F26B43"/>
          </p15:clr>
        </p15:guide>
        <p15:guide id="31" pos="5654" userDrawn="1">
          <p15:clr>
            <a:srgbClr val="F26B43"/>
          </p15:clr>
        </p15:guide>
        <p15:guide id="32" pos="2026" userDrawn="1">
          <p15:clr>
            <a:srgbClr val="F26B43"/>
          </p15:clr>
        </p15:guide>
        <p15:guide id="33" pos="6153" userDrawn="1">
          <p15:clr>
            <a:srgbClr val="F26B43"/>
          </p15:clr>
        </p15:guide>
        <p15:guide id="34" pos="1527" userDrawn="1">
          <p15:clr>
            <a:srgbClr val="F26B43"/>
          </p15:clr>
        </p15:guide>
        <p15:guide id="35" pos="6244" userDrawn="1">
          <p15:clr>
            <a:srgbClr val="F26B43"/>
          </p15:clr>
        </p15:guide>
        <p15:guide id="36" pos="1436" userDrawn="1">
          <p15:clr>
            <a:srgbClr val="F26B43"/>
          </p15:clr>
        </p15:guide>
        <p15:guide id="37" pos="6743" userDrawn="1">
          <p15:clr>
            <a:srgbClr val="F26B43"/>
          </p15:clr>
        </p15:guide>
        <p15:guide id="38" pos="937" userDrawn="1">
          <p15:clr>
            <a:srgbClr val="F26B43"/>
          </p15:clr>
        </p15:guide>
        <p15:guide id="39" pos="6834" userDrawn="1">
          <p15:clr>
            <a:srgbClr val="F26B43"/>
          </p15:clr>
        </p15:guide>
        <p15:guide id="40" pos="846" userDrawn="1">
          <p15:clr>
            <a:srgbClr val="F26B43"/>
          </p15:clr>
        </p15:guide>
        <p15:guide id="41" pos="7333" userDrawn="1">
          <p15:clr>
            <a:srgbClr val="F26B43"/>
          </p15:clr>
        </p15:guide>
        <p15:guide id="42" pos="347" userDrawn="1">
          <p15:clr>
            <a:srgbClr val="F26B43"/>
          </p15:clr>
        </p15:guide>
        <p15:guide id="43" orient="horz" pos="4156" userDrawn="1">
          <p15:clr>
            <a:srgbClr val="F26B43"/>
          </p15:clr>
        </p15:guide>
        <p15:guide id="44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8B5B31F-7E44-97CA-538D-3723EFC82E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de-DE" dirty="0"/>
              <a:t>Hydrologische Geodatenbestände mit europäischer Relevanz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432C70-5D57-D485-FC49-37F410E3D4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2720324"/>
            <a:ext cx="6408737" cy="185432"/>
          </a:xfrm>
        </p:spPr>
        <p:txBody>
          <a:bodyPr/>
          <a:lstStyle/>
          <a:p>
            <a:r>
              <a:rPr lang="de-DE" dirty="0"/>
              <a:t>Stephan Hofmann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0CFD162A-9F63-4419-8A21-3BD62E3DDA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0688" y="0"/>
            <a:ext cx="4151312" cy="6858000"/>
          </a:xfrm>
        </p:spPr>
      </p:pic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472C8F8C-9C4C-42BC-97AE-6F8FCB133691}"/>
              </a:ext>
            </a:extLst>
          </p:cNvPr>
          <p:cNvSpPr txBox="1">
            <a:spLocks/>
          </p:cNvSpPr>
          <p:nvPr/>
        </p:nvSpPr>
        <p:spPr>
          <a:xfrm>
            <a:off x="550862" y="3078205"/>
            <a:ext cx="6408737" cy="1854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de-DE" sz="1500" b="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Tx/>
              <a:buNone/>
              <a:defRPr lang="de-DE" sz="1500" kern="1200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Tx/>
              <a:buNone/>
              <a:defRPr lang="de-DE" sz="1500" kern="1200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Tx/>
              <a:buNone/>
              <a:defRPr lang="de-DE" sz="1200" kern="1200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Tx/>
              <a:buNone/>
              <a:defRPr lang="de-DE" sz="1200" kern="1200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1476000" indent="-27000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Koblenz, 15.09.2025</a:t>
            </a:r>
          </a:p>
        </p:txBody>
      </p:sp>
    </p:spTree>
    <p:extLst>
      <p:ext uri="{BB962C8B-B14F-4D97-AF65-F5344CB8AC3E}">
        <p14:creationId xmlns:p14="http://schemas.microsoft.com/office/powerpoint/2010/main" val="427095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Ökologischer Zustand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BFF6963-56B7-4064-8373-5CD944B6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30" y="736129"/>
            <a:ext cx="8749747" cy="60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Badegewässer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0AFD45-B7DA-41E8-8087-A2518723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0" y="807689"/>
            <a:ext cx="11046757" cy="605031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7D2635C-27A5-4E85-AB06-4BBBCE63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" y="807689"/>
            <a:ext cx="11431422" cy="60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5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Badegewässer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7B310A-CCD5-4535-8681-6D5E511EF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22" y="1278886"/>
            <a:ext cx="8704346" cy="54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4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MSRL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56F7D4-9FCF-4FA9-9A1A-0ECD3633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" y="807689"/>
            <a:ext cx="12052919" cy="49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HWRM-RL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454844-136D-4C68-9BA4-07795526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4" y="707866"/>
            <a:ext cx="11407422" cy="60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6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HWRM-RL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AC4CA2-8536-457F-B8C0-B91FF143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3" y="707866"/>
            <a:ext cx="11414097" cy="56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Nationaler Zugang zu den Hochwassergefahren- und risikokarten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B22E16-C8CE-4409-8147-51C216648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3944" y="1133061"/>
            <a:ext cx="6031353" cy="561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8195A2D-C3D9-40CD-8439-16EB78A0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652" y="2579784"/>
            <a:ext cx="6693058" cy="47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962CEB-09C8-4C17-9671-1EBE583D8F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2087" y="2065450"/>
            <a:ext cx="7344501" cy="3395549"/>
          </a:xfrm>
        </p:spPr>
        <p:txBody>
          <a:bodyPr/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Stephan Hofmann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Referat M4 – Geodatenzentrum, WasserBLIcK, GRDC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Bundesanstalt für Gewässerkunde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Am Mainzer Tor 1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56068 Koblenz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Email: hofmann@bafg.de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Phone: 0049 (0)261 1306-5243</a:t>
            </a:r>
          </a:p>
        </p:txBody>
      </p:sp>
    </p:spTree>
    <p:extLst>
      <p:ext uri="{BB962C8B-B14F-4D97-AF65-F5344CB8AC3E}">
        <p14:creationId xmlns:p14="http://schemas.microsoft.com/office/powerpoint/2010/main" val="348364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0768" y="1404149"/>
            <a:ext cx="8433525" cy="3918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de-DE" sz="2400" dirty="0" err="1">
                <a:latin typeface="Arial" charset="0"/>
                <a:cs typeface="Times New Roman" pitchFamily="18" charset="0"/>
              </a:rPr>
              <a:t>festgestellte</a:t>
            </a:r>
            <a:r>
              <a:rPr lang="en-US" altLang="de-DE" sz="2400" dirty="0">
                <a:latin typeface="Arial" charset="0"/>
                <a:cs typeface="Times New Roman" pitchFamily="18" charset="0"/>
              </a:rPr>
              <a:t> </a:t>
            </a:r>
            <a:r>
              <a:rPr lang="en-US" altLang="de-DE" sz="2400" dirty="0" err="1">
                <a:latin typeface="Arial" charset="0"/>
                <a:cs typeface="Times New Roman" pitchFamily="18" charset="0"/>
              </a:rPr>
              <a:t>amtliche</a:t>
            </a:r>
            <a:r>
              <a:rPr lang="en-US" altLang="de-DE" sz="2400" dirty="0">
                <a:latin typeface="Arial" charset="0"/>
                <a:cs typeface="Times New Roman" pitchFamily="18" charset="0"/>
              </a:rPr>
              <a:t> Daten </a:t>
            </a:r>
            <a:r>
              <a:rPr lang="en-US" altLang="de-DE" sz="2400" dirty="0" err="1">
                <a:latin typeface="Arial" charset="0"/>
                <a:cs typeface="Times New Roman" pitchFamily="18" charset="0"/>
              </a:rPr>
              <a:t>helfen</a:t>
            </a:r>
            <a:r>
              <a:rPr lang="en-US" altLang="de-DE" sz="24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gesellschaftliche Herausforderungen – wie den Klimawandel, den Hochwasserschutz oder den nachhaltigen Umgang mit Wasserressourcen – besser zu bewältigen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belastbare durchgängige standardisierte Qualität</a:t>
            </a:r>
          </a:p>
          <a:p>
            <a:pPr marL="355600" indent="-355600">
              <a:lnSpc>
                <a:spcPct val="120000"/>
              </a:lnSpc>
            </a:pPr>
            <a:r>
              <a:rPr lang="de-DE" altLang="de-DE" sz="240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In Zukunft: m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ehr Anfragen, engere Verknüpfung der beteiligten Stellen, mehr Verlässlichkeit!</a:t>
            </a:r>
          </a:p>
          <a:p>
            <a:pPr eaLnBrk="1" hangingPunct="1">
              <a:lnSpc>
                <a:spcPct val="120000"/>
              </a:lnSpc>
            </a:pPr>
            <a:endParaRPr lang="de-DE" altLang="de-DE" sz="2177" dirty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de-DE" altLang="de-DE" sz="2177" dirty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Monotype Sorts" pitchFamily="2" charset="2"/>
              <a:buNone/>
            </a:pPr>
            <a:endParaRPr lang="de-DE" altLang="de-DE" sz="2177" dirty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de-DE" altLang="de-DE" dirty="0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1731623" y="156320"/>
            <a:ext cx="8728756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Bedarf an kuratierter Informationen für die Nachnutzung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1731623" y="156320"/>
            <a:ext cx="8728756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Aufgaben Datenmanagement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D727A311-3EAA-4495-84E2-38D4F82B8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924677"/>
              </p:ext>
            </p:extLst>
          </p:nvPr>
        </p:nvGraphicFramePr>
        <p:xfrm>
          <a:off x="762956" y="9594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Grafik 16">
            <a:extLst>
              <a:ext uri="{FF2B5EF4-FFF2-40B4-BE49-F238E27FC236}">
                <a16:creationId xmlns:a16="http://schemas.microsoft.com/office/drawing/2014/main" id="{0A39ED43-6674-4A45-9AC0-7ACE34F5A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666" y="5916829"/>
            <a:ext cx="714375" cy="7143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BB40A76-79F4-471F-8145-40ADEA582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669" y="941171"/>
            <a:ext cx="714375" cy="7143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7F233A7-D888-4FE8-A2BE-8B39C9ADAF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667" y="4577995"/>
            <a:ext cx="714375" cy="71437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2BD9A67-BCBC-4993-9FF5-3F535E0355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668" y="1850377"/>
            <a:ext cx="714375" cy="71437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669794E-2186-49BA-9662-E64E338466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668" y="2759583"/>
            <a:ext cx="714375" cy="71437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8F760A8-7932-4AEF-B902-44B8740F7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668" y="3668789"/>
            <a:ext cx="714375" cy="7143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B90423-C156-47AE-8290-246C16E341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249" y="2759583"/>
            <a:ext cx="1471996" cy="14719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500A3-A417-46F4-ABDE-958BC3B32B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477" y="1191250"/>
            <a:ext cx="1712523" cy="11420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0D5972-9770-4AAF-A42F-3373A4FEDE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032" y="4935182"/>
            <a:ext cx="1500635" cy="13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493" y="204625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Datenfluss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D308161-35F1-4250-86C5-61CFB3A2766C}"/>
              </a:ext>
            </a:extLst>
          </p:cNvPr>
          <p:cNvGrpSpPr/>
          <p:nvPr/>
        </p:nvGrpSpPr>
        <p:grpSpPr>
          <a:xfrm>
            <a:off x="1783885" y="1223890"/>
            <a:ext cx="8100850" cy="5551782"/>
            <a:chOff x="1783885" y="1223890"/>
            <a:chExt cx="8100850" cy="5551782"/>
          </a:xfrm>
        </p:grpSpPr>
        <p:pic>
          <p:nvPicPr>
            <p:cNvPr id="9219" name="Picture 2" descr="Bild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85" y="1223890"/>
              <a:ext cx="8100850" cy="555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90500" dist="50800" dir="5400000" algn="ctr" rotWithShape="0">
                <a:srgbClr val="000000">
                  <a:alpha val="2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964B6EDF-47B3-446D-95C4-04C574626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4524" y="1615103"/>
              <a:ext cx="888991" cy="4750357"/>
              <a:chOff x="4568" y="1785"/>
              <a:chExt cx="274" cy="1539"/>
            </a:xfrm>
          </p:grpSpPr>
          <p:sp>
            <p:nvSpPr>
              <p:cNvPr id="12" name="AutoShape 28">
                <a:extLst>
                  <a:ext uri="{FF2B5EF4-FFF2-40B4-BE49-F238E27FC236}">
                    <a16:creationId xmlns:a16="http://schemas.microsoft.com/office/drawing/2014/main" id="{24558911-00E6-4CA4-AC7C-4B38EEC83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" y="1785"/>
                <a:ext cx="274" cy="1539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defTabSz="82954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 sz="2177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 Box 29">
                <a:extLst>
                  <a:ext uri="{FF2B5EF4-FFF2-40B4-BE49-F238E27FC236}">
                    <a16:creationId xmlns:a16="http://schemas.microsoft.com/office/drawing/2014/main" id="{0889406D-CBBE-48E1-8577-A1FA8D34D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117" y="2640"/>
                <a:ext cx="1248" cy="1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106" tIns="48415" rIns="93106" bIns="48415">
                <a:spAutoFit/>
              </a:bodyPr>
              <a:lstStyle>
                <a:lvl1pPr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defTabSz="946199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altLang="de-DE" sz="1905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Information</a:t>
                </a:r>
              </a:p>
            </p:txBody>
          </p:sp>
        </p:grp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983CE98F-CCA8-4412-807B-F68F9FB104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3789" y="1709392"/>
              <a:ext cx="806071" cy="4704875"/>
              <a:chOff x="5110" y="687"/>
              <a:chExt cx="166" cy="1873"/>
            </a:xfrm>
          </p:grpSpPr>
          <p:sp>
            <p:nvSpPr>
              <p:cNvPr id="15" name="AutoShape 31">
                <a:extLst>
                  <a:ext uri="{FF2B5EF4-FFF2-40B4-BE49-F238E27FC236}">
                    <a16:creationId xmlns:a16="http://schemas.microsoft.com/office/drawing/2014/main" id="{3275DFFA-9137-476F-8824-97EFDFC91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10" y="698"/>
                <a:ext cx="166" cy="1862"/>
              </a:xfrm>
              <a:prstGeom prst="triangle">
                <a:avLst>
                  <a:gd name="adj" fmla="val 500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defTabSz="82954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 sz="2177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 Box 32">
                <a:extLst>
                  <a:ext uri="{FF2B5EF4-FFF2-40B4-BE49-F238E27FC236}">
                    <a16:creationId xmlns:a16="http://schemas.microsoft.com/office/drawing/2014/main" id="{AA073C53-0316-4BE3-9F63-588B54460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287" y="1577"/>
                <a:ext cx="1862" cy="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3106" tIns="48415" rIns="93106" bIns="48415">
                <a:spAutoFit/>
              </a:bodyPr>
              <a:lstStyle>
                <a:lvl1pPr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1042988">
                  <a:spcBef>
                    <a:spcPct val="20000"/>
                  </a:spcBef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1042988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r" defTabSz="946199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altLang="de-DE" sz="1905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Standardisierung</a:t>
                </a:r>
              </a:p>
            </p:txBody>
          </p:sp>
        </p:grpSp>
        <p:sp>
          <p:nvSpPr>
            <p:cNvPr id="17" name="Text Box 45">
              <a:extLst>
                <a:ext uri="{FF2B5EF4-FFF2-40B4-BE49-F238E27FC236}">
                  <a16:creationId xmlns:a16="http://schemas.microsoft.com/office/drawing/2014/main" id="{70CB5066-F08F-4D14-8597-E98258D57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530" y="5319736"/>
              <a:ext cx="1633131" cy="4277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3106" tIns="48415" rIns="93106" bIns="48415"/>
            <a:lstStyle>
              <a:lvl1pPr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defTabSz="94619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2087" dirty="0">
                  <a:solidFill>
                    <a:srgbClr val="000000"/>
                  </a:solidFill>
                  <a:latin typeface="Arial" panose="020B0604020202020204" pitchFamily="34" charset="0"/>
                </a:rPr>
                <a:t>Lokal</a:t>
              </a:r>
            </a:p>
          </p:txBody>
        </p:sp>
        <p:sp>
          <p:nvSpPr>
            <p:cNvPr id="18" name="Text Box 53">
              <a:extLst>
                <a:ext uri="{FF2B5EF4-FFF2-40B4-BE49-F238E27FC236}">
                  <a16:creationId xmlns:a16="http://schemas.microsoft.com/office/drawing/2014/main" id="{86838B3E-94AD-468E-A0EA-D018A70B0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145" y="4018517"/>
              <a:ext cx="1633131" cy="4277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3106" tIns="48415" rIns="93106" bIns="48415"/>
            <a:lstStyle>
              <a:lvl1pPr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defTabSz="94619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Bundesländer</a:t>
              </a:r>
            </a:p>
          </p:txBody>
        </p:sp>
        <p:sp>
          <p:nvSpPr>
            <p:cNvPr id="19" name="Text Box 55">
              <a:extLst>
                <a:ext uri="{FF2B5EF4-FFF2-40B4-BE49-F238E27FC236}">
                  <a16:creationId xmlns:a16="http://schemas.microsoft.com/office/drawing/2014/main" id="{E3D76831-FEC3-40B2-B8DC-9E45DF26B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7654" y="2841093"/>
              <a:ext cx="1632726" cy="4277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3106" tIns="48415" rIns="93106" bIns="48415"/>
            <a:lstStyle>
              <a:lvl1pPr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defTabSz="94619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2087" dirty="0">
                  <a:solidFill>
                    <a:srgbClr val="000000"/>
                  </a:solidFill>
                  <a:latin typeface="Arial" panose="020B0604020202020204" pitchFamily="34" charset="0"/>
                </a:rPr>
                <a:t>National</a:t>
              </a:r>
            </a:p>
          </p:txBody>
        </p:sp>
        <p:sp>
          <p:nvSpPr>
            <p:cNvPr id="20" name="Text Box 69">
              <a:extLst>
                <a:ext uri="{FF2B5EF4-FFF2-40B4-BE49-F238E27FC236}">
                  <a16:creationId xmlns:a16="http://schemas.microsoft.com/office/drawing/2014/main" id="{670D7A5B-D076-49CC-B940-6C468F447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570" y="1878067"/>
              <a:ext cx="1633131" cy="4277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3106" tIns="48415" rIns="93106" bIns="48415"/>
            <a:lstStyle>
              <a:lvl1pPr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1042988">
                <a:spcBef>
                  <a:spcPct val="20000"/>
                </a:spcBef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1042988" eaLnBrk="0" fontAlgn="base" hangingPunct="0">
                <a:spcBef>
                  <a:spcPct val="2000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defTabSz="946199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2087" dirty="0">
                  <a:solidFill>
                    <a:srgbClr val="000000"/>
                  </a:solidFill>
                  <a:latin typeface="Arial" panose="020B0604020202020204" pitchFamily="34" charset="0"/>
                </a:rPr>
                <a:t>Europa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B223079-915A-4072-81EB-CBA0C7C72374}"/>
                </a:ext>
              </a:extLst>
            </p:cNvPr>
            <p:cNvSpPr/>
            <p:nvPr/>
          </p:nvSpPr>
          <p:spPr>
            <a:xfrm>
              <a:off x="2026920" y="1737023"/>
              <a:ext cx="1480611" cy="4560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76F9668-A927-439E-BF4A-E19A140D64D0}"/>
                </a:ext>
              </a:extLst>
            </p:cNvPr>
            <p:cNvSpPr/>
            <p:nvPr/>
          </p:nvSpPr>
          <p:spPr>
            <a:xfrm>
              <a:off x="3459480" y="1706879"/>
              <a:ext cx="592310" cy="2739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7FB4D352-17E2-4044-8AF2-A00E3C391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127" y="2847337"/>
              <a:ext cx="959025" cy="40266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 lIns="94607" tIns="47304" rIns="94607" bIns="47304">
              <a:spAutoFit/>
            </a:bodyPr>
            <a:lstStyle/>
            <a:p>
              <a:r>
                <a:rPr lang="de-DE" altLang="de-DE" sz="998" dirty="0"/>
                <a:t>Web-Formular</a:t>
              </a: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990FA7B7-36CF-449C-A283-A7A4DD382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871" y="3405428"/>
              <a:ext cx="1271091" cy="40266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 lIns="94607" tIns="47304" rIns="94607" bIns="47304">
              <a:spAutoFit/>
            </a:bodyPr>
            <a:lstStyle/>
            <a:p>
              <a:r>
                <a:rPr lang="de-DE" altLang="de-DE" sz="998" dirty="0"/>
                <a:t>Daten-Upload</a:t>
              </a:r>
            </a:p>
            <a:p>
              <a:r>
                <a:rPr lang="de-DE" altLang="de-DE" sz="998" dirty="0"/>
                <a:t>Pull-Web-Service</a:t>
              </a:r>
            </a:p>
          </p:txBody>
        </p:sp>
      </p:grpSp>
      <p:sp>
        <p:nvSpPr>
          <p:cNvPr id="24" name="Text Box 10">
            <a:extLst>
              <a:ext uri="{FF2B5EF4-FFF2-40B4-BE49-F238E27FC236}">
                <a16:creationId xmlns:a16="http://schemas.microsoft.com/office/drawing/2014/main" id="{4A39EA2F-4515-4DF8-A174-75BD99BFF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871" y="3963519"/>
            <a:ext cx="959025" cy="2491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 lIns="94607" tIns="47304" rIns="94607" bIns="47304">
            <a:spAutoFit/>
          </a:bodyPr>
          <a:lstStyle/>
          <a:p>
            <a:r>
              <a:rPr lang="de-DE" altLang="de-DE" sz="998" dirty="0"/>
              <a:t>Daten-API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Ergebnis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1286EE-192B-488B-9440-D54B6DE3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31" y="707866"/>
            <a:ext cx="8433525" cy="39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spcAft>
                <a:spcPts val="750"/>
              </a:spcAft>
              <a:buFontTx/>
              <a:buNone/>
              <a:defRPr lang="de-DE" sz="15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 typeface="Symbol" panose="05050102010706020507" pitchFamily="18" charset="2"/>
              <a:buChar char="-"/>
              <a:defRPr lang="de-DE" sz="150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1750" indent="-27000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 typeface="Symbol" panose="05050102010706020507" pitchFamily="18" charset="2"/>
              <a:buChar char="-"/>
              <a:defRPr lang="de-DE" sz="150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00" indent="-27000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 typeface="Symbol" panose="05050102010706020507" pitchFamily="18" charset="2"/>
              <a:buChar char="-"/>
              <a:defRPr lang="de-DE" sz="120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7000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 typeface="Symbol" panose="05050102010706020507" pitchFamily="18" charset="2"/>
              <a:buChar char="-"/>
              <a:defRPr lang="de-DE" sz="120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6000" indent="-270000" algn="l" defTabSz="914400" rtl="0" eaLnBrk="1" latinLnBrk="0" hangingPunct="1">
              <a:lnSpc>
                <a:spcPct val="111000"/>
              </a:lnSpc>
              <a:spcBef>
                <a:spcPts val="400"/>
              </a:spcBef>
              <a:spcAft>
                <a:spcPts val="5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20000"/>
              </a:lnSpc>
            </a:pPr>
            <a:r>
              <a:rPr lang="de-DE" altLang="de-DE" sz="240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wie aus Daten einen wesentlichen Mehrwert ermöglichen, der über die eigentliche verpflichtende Aufgabenerledigung hinaus geht?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altLang="de-DE" sz="2400" dirty="0">
              <a:latin typeface="Arial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Am Ende stellen alle Mitgliedsstaaten im Rahmen der Umsetzung identische Geodatenthemen als abgeleitete Datenprodukte bereit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Aufwändiger Schritt der Harmonisierung bereits erledigt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Nachträgliche Homogenisierung kann entfallen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Einheitliche Identifikatoren / Lebenszyklus von Objekten</a:t>
            </a:r>
          </a:p>
          <a:p>
            <a:pPr>
              <a:lnSpc>
                <a:spcPct val="120000"/>
              </a:lnSpc>
            </a:pPr>
            <a:endParaRPr lang="de-DE" altLang="de-DE" sz="2177" dirty="0">
              <a:latin typeface="Arial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Monotype Sorts" pitchFamily="2" charset="2"/>
              <a:buNone/>
            </a:pPr>
            <a:endParaRPr lang="de-DE" altLang="de-DE" sz="2177" dirty="0">
              <a:latin typeface="Arial" charset="0"/>
              <a:cs typeface="Times New Roman" pitchFamily="18" charset="0"/>
            </a:endParaRPr>
          </a:p>
          <a:p>
            <a:endParaRPr lang="de-DE" altLang="de-DE" dirty="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F3490323-F5E0-44DE-8E5C-F0A77C3F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5037" y="1244253"/>
            <a:ext cx="2541708" cy="8341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 lIns="94607" tIns="47304" rIns="94607" bIns="47304">
            <a:spAutoFit/>
          </a:bodyPr>
          <a:lstStyle/>
          <a:p>
            <a:r>
              <a:rPr lang="de-DE" altLang="de-DE" sz="2400" dirty="0"/>
              <a:t>Umweltbericht-erstattung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35E29D3-38E6-4B94-AA6C-383BB4F0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28" y="3559789"/>
            <a:ext cx="2091368" cy="4648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 lIns="94607" tIns="47304" rIns="94607" bIns="47304">
            <a:spAutoFit/>
          </a:bodyPr>
          <a:lstStyle/>
          <a:p>
            <a:r>
              <a:rPr lang="de-DE" altLang="de-DE" sz="2400" dirty="0"/>
              <a:t>Geodaten</a:t>
            </a: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361DAF64-5F52-45D8-833B-AA94B6358A69}"/>
              </a:ext>
            </a:extLst>
          </p:cNvPr>
          <p:cNvSpPr/>
          <p:nvPr/>
        </p:nvSpPr>
        <p:spPr>
          <a:xfrm>
            <a:off x="10020659" y="2447847"/>
            <a:ext cx="864705" cy="7425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74615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Gewässernetz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1C64C6-BD57-4FB3-9C74-BCC02DD2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1" y="807690"/>
            <a:ext cx="10983484" cy="59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3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Ökologischer Zustand</a:t>
            </a:r>
          </a:p>
          <a:p>
            <a:endParaRPr lang="de-DE" altLang="de-DE" sz="3175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0AFD45-B7DA-41E8-8087-A25187230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0" y="807689"/>
            <a:ext cx="11046757" cy="60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2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133" y="955787"/>
            <a:ext cx="8537216" cy="577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133" y="955788"/>
            <a:ext cx="8108222" cy="53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297" y="1926540"/>
            <a:ext cx="4579681" cy="48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C51E0C8E-78C7-47B9-AD09-2C557504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Wasserkörpersteckbriefe</a:t>
            </a:r>
          </a:p>
          <a:p>
            <a:endParaRPr lang="de-DE" altLang="de-DE" sz="3175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ED9A228-5402-45A9-ABAB-B7F2CE06E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622" y="136847"/>
            <a:ext cx="9817647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1042988">
              <a:defRPr sz="12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de-DE" sz="3175" dirty="0">
                <a:solidFill>
                  <a:schemeClr val="accent1"/>
                </a:solidFill>
                <a:latin typeface="Arial" charset="0"/>
              </a:rPr>
              <a:t>Gewässernetz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6423BB-995C-4895-9350-D0C93DCAA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31" y="707866"/>
            <a:ext cx="8749747" cy="60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4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fG">
      <a:dk1>
        <a:sysClr val="windowText" lastClr="000000"/>
      </a:dk1>
      <a:lt1>
        <a:sysClr val="window" lastClr="FFFFFF"/>
      </a:lt1>
      <a:dk2>
        <a:srgbClr val="002B54"/>
      </a:dk2>
      <a:lt2>
        <a:srgbClr val="EDEBE7"/>
      </a:lt2>
      <a:accent1>
        <a:srgbClr val="328CCC"/>
      </a:accent1>
      <a:accent2>
        <a:srgbClr val="BCD9F3"/>
      </a:accent2>
      <a:accent3>
        <a:srgbClr val="7BBA40"/>
      </a:accent3>
      <a:accent4>
        <a:srgbClr val="C1DEBA"/>
      </a:accent4>
      <a:accent5>
        <a:srgbClr val="75384A"/>
      </a:accent5>
      <a:accent6>
        <a:srgbClr val="F0CCC4"/>
      </a:accent6>
      <a:hlink>
        <a:srgbClr val="FFFFFF"/>
      </a:hlink>
      <a:folHlink>
        <a:srgbClr val="D0CCC8"/>
      </a:folHlink>
    </a:clrScheme>
    <a:fontScheme name="BfG">
      <a:majorFont>
        <a:latin typeface="Inter Semi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750"/>
          </a:spcAft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fG_PPT_Master_1_5" id="{7C52E59A-9E86-4FA2-888F-F63B18AC2D53}" vid="{457B80D4-36E1-43BF-AA2D-674007CC9A3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BfG_PPT_Master</Template>
  <TotalTime>0</TotalTime>
  <Words>187</Words>
  <Application>Microsoft Office PowerPoint</Application>
  <PresentationFormat>Breitbild</PresentationFormat>
  <Paragraphs>47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Times</vt:lpstr>
      <vt:lpstr>Symbol</vt:lpstr>
      <vt:lpstr>Inter Semi Bold</vt:lpstr>
      <vt:lpstr>Monotype Sorts</vt:lpstr>
      <vt:lpstr>Calibri</vt:lpstr>
      <vt:lpstr>Times New Roman</vt:lpstr>
      <vt:lpstr>Wingdings</vt:lpstr>
      <vt:lpstr>Inter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2025-09-14T21:16:35Z</dcterms:created>
  <dcterms:modified xsi:type="dcterms:W3CDTF">2025-09-15T10:12:11Z</dcterms:modified>
</cp:coreProperties>
</file>