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32" r:id="rId2"/>
    <p:sldId id="350" r:id="rId3"/>
    <p:sldId id="313" r:id="rId4"/>
    <p:sldId id="373" r:id="rId5"/>
    <p:sldId id="364" r:id="rId6"/>
    <p:sldId id="361" r:id="rId7"/>
    <p:sldId id="363" r:id="rId8"/>
    <p:sldId id="365" r:id="rId9"/>
    <p:sldId id="367" r:id="rId10"/>
    <p:sldId id="368" r:id="rId11"/>
    <p:sldId id="369" r:id="rId12"/>
    <p:sldId id="374" r:id="rId13"/>
    <p:sldId id="286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B9B97CF4-5FFB-4562-BDF1-25D94D493116}">
          <p14:sldIdLst>
            <p14:sldId id="332"/>
            <p14:sldId id="350"/>
            <p14:sldId id="313"/>
            <p14:sldId id="373"/>
            <p14:sldId id="364"/>
            <p14:sldId id="361"/>
          </p14:sldIdLst>
        </p14:section>
        <p14:section name="Titel" id="{9B67CDC6-C57E-4490-B0BF-152C8147AD83}">
          <p14:sldIdLst>
            <p14:sldId id="363"/>
            <p14:sldId id="365"/>
            <p14:sldId id="367"/>
            <p14:sldId id="368"/>
            <p14:sldId id="369"/>
            <p14:sldId id="374"/>
            <p14:sldId id="28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81" autoAdjust="0"/>
    <p:restoredTop sz="93314" autoAdjust="0"/>
  </p:normalViewPr>
  <p:slideViewPr>
    <p:cSldViewPr snapToGrid="0">
      <p:cViewPr varScale="1">
        <p:scale>
          <a:sx n="54" d="100"/>
          <a:sy n="54" d="100"/>
        </p:scale>
        <p:origin x="5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2F46D4-0D0B-4761-9FF1-F94D3AA1F1EB}" type="datetimeFigureOut">
              <a:rPr lang="de-DE" smtClean="0"/>
              <a:t>09.09.2025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75594-0C94-4916-BC8C-4D0ACEE66F6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2625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7D4DA-92A5-4B1F-98D8-5F7CCBD2FDBD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2640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7D4DA-92A5-4B1F-98D8-5F7CCBD2FDBD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0317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7D4DA-92A5-4B1F-98D8-5F7CCBD2FDBD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5671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75594-0C94-4916-BC8C-4D0ACEE66F69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6990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de-DE" dirty="0"/>
              <a:t>Derzeit ca. 42.000 von ca. 145.000 km Fließgewässer (WRRL) in APFSR berücksichtigt</a:t>
            </a:r>
          </a:p>
          <a:p>
            <a:pPr marL="285750" indent="-28575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de-DE" sz="1200" dirty="0"/>
              <a:t>Vorgehen nach Empfehlungen für die Überprüfung der vorläufigen Bewertung des Hochwasserrisikos und der Risikogebiete nach EG-HWRMRL ab dem 3. Zyklus</a:t>
            </a:r>
          </a:p>
          <a:p>
            <a:pPr>
              <a:spcAft>
                <a:spcPts val="750"/>
              </a:spcAft>
            </a:pPr>
            <a:endParaRPr lang="de-DE" sz="1200" dirty="0"/>
          </a:p>
          <a:p>
            <a:pPr algn="ctr">
              <a:spcAft>
                <a:spcPts val="750"/>
              </a:spcAft>
            </a:pPr>
            <a:r>
              <a:rPr lang="de-DE" sz="1200" dirty="0"/>
              <a:t>„(…) Die Wassertiefen liegen entweder durch eine vorgelagerte </a:t>
            </a:r>
          </a:p>
          <a:p>
            <a:pPr algn="ctr">
              <a:spcAft>
                <a:spcPts val="750"/>
              </a:spcAft>
            </a:pPr>
            <a:r>
              <a:rPr lang="de-DE" sz="1200" dirty="0"/>
              <a:t>hydraulische Analyse vor oder sind durch einen </a:t>
            </a:r>
            <a:r>
              <a:rPr lang="de-DE" sz="1200" b="1" dirty="0"/>
              <a:t>vereinfachten Ansatz </a:t>
            </a:r>
            <a:r>
              <a:rPr lang="de-DE" sz="1200" dirty="0"/>
              <a:t>zur Bestimmung </a:t>
            </a:r>
          </a:p>
          <a:p>
            <a:pPr algn="ctr">
              <a:spcAft>
                <a:spcPts val="750"/>
              </a:spcAft>
            </a:pPr>
            <a:r>
              <a:rPr lang="de-DE" sz="1200" dirty="0"/>
              <a:t>von potenziell überschwemmten Flächen zu errechnen.“</a:t>
            </a:r>
          </a:p>
          <a:p>
            <a:pPr algn="ctr">
              <a:spcAft>
                <a:spcPts val="750"/>
              </a:spcAft>
            </a:pPr>
            <a:endParaRPr lang="de-DE" sz="1200" dirty="0"/>
          </a:p>
          <a:p>
            <a:pPr algn="ctr">
              <a:spcAft>
                <a:spcPts val="750"/>
              </a:spcAft>
            </a:pPr>
            <a:endParaRPr lang="de-DE" sz="1200" dirty="0"/>
          </a:p>
          <a:p>
            <a:pPr marL="285750" indent="-28575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de-DE" sz="1200" dirty="0"/>
              <a:t>Simulation von Wasserspiegellagen an </a:t>
            </a:r>
            <a:r>
              <a:rPr lang="de-DE" sz="1200" dirty="0" err="1"/>
              <a:t>unbemessenen</a:t>
            </a:r>
            <a:r>
              <a:rPr lang="de-DE" sz="1200" dirty="0"/>
              <a:t> Gewässern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7D4DA-92A5-4B1F-98D8-5F7CCBD2FDBD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2006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7D4DA-92A5-4B1F-98D8-5F7CCBD2FDBD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2515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A47B1F-DB79-41F2-BAE2-CDC35EDCB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6E1DEF-B481-4EAC-B264-8FF59E1D37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CD479E4-80E6-43C9-BF3E-E7F63C833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5BE53-6E9B-48FE-8C16-0523A883804D}" type="datetimeFigureOut">
              <a:rPr lang="de-DE" smtClean="0"/>
              <a:t>09.09.2025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D7F9D5F-C6BA-4D46-8FAB-866C0727E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A443CF1-4992-4782-999D-910B837AB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282AC-578B-45FE-9B36-95321B3529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4100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12403C-E269-40A2-8F02-DB31C4219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D77703C-6630-4FB8-A8AE-9BFB9C40B6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196EDB-EA07-4E25-B84F-BE99E6CFA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5BE53-6E9B-48FE-8C16-0523A883804D}" type="datetimeFigureOut">
              <a:rPr lang="de-DE" smtClean="0"/>
              <a:t>09.09.2025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707FD4A-EAB8-4EF9-BFBB-292B2E297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53F88E4-D361-41EC-94D8-699693DE7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282AC-578B-45FE-9B36-95321B3529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643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F2B88BD-9EA3-4D5C-874F-E85024C3A6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F03045C-3E86-43FC-B2CB-8AEA46E2C9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36FA45E-7D15-44CF-A9B1-178707471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5BE53-6E9B-48FE-8C16-0523A883804D}" type="datetimeFigureOut">
              <a:rPr lang="de-DE" smtClean="0"/>
              <a:t>09.09.2025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E91DC8-FC62-4E87-85FC-208624680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C0E979C-E5D6-422A-B3CB-1A26AB5DD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282AC-578B-45FE-9B36-95321B3529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4481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m. Bil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2B6EC6AC-5922-A1B5-37DE-5DB8E945E249}"/>
              </a:ext>
            </a:extLst>
          </p:cNvPr>
          <p:cNvSpPr/>
          <p:nvPr userDrawn="1"/>
        </p:nvSpPr>
        <p:spPr>
          <a:xfrm>
            <a:off x="0" y="5325502"/>
            <a:ext cx="12192000" cy="1532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5B7FB0D6-F54E-3294-C833-88A1B897C6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3245" y="482400"/>
            <a:ext cx="6408739" cy="91495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200" b="0" spc="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rgbClr val="FF0000"/>
                </a:solidFill>
              </a:defRPr>
            </a:lvl2pPr>
            <a:lvl3pPr marL="914400" indent="0">
              <a:buFontTx/>
              <a:buNone/>
              <a:defRPr>
                <a:solidFill>
                  <a:srgbClr val="FF0000"/>
                </a:solidFill>
              </a:defRPr>
            </a:lvl3pPr>
            <a:lvl4pPr marL="1371600" indent="0">
              <a:buFontTx/>
              <a:buNone/>
              <a:defRPr>
                <a:solidFill>
                  <a:srgbClr val="FF0000"/>
                </a:solidFill>
              </a:defRPr>
            </a:lvl4pPr>
            <a:lvl5pPr marL="1828800" indent="0">
              <a:buFontTx/>
              <a:buNone/>
              <a:defRPr>
                <a:solidFill>
                  <a:srgbClr val="FF0000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Zweizeiliger Titel ‒ </a:t>
            </a: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.</a:t>
            </a:r>
          </a:p>
          <a:p>
            <a:pPr lvl="0"/>
            <a:endParaRPr lang="de-DE" dirty="0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8B949094-A64D-EECB-FD01-7BAB469C1A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1547622"/>
            <a:ext cx="6408740" cy="1013014"/>
          </a:xfrm>
        </p:spPr>
        <p:txBody>
          <a:bodyPr>
            <a:noAutofit/>
          </a:bodyPr>
          <a:lstStyle>
            <a:lvl1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200" b="0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Einzeiliger Untertitel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CD081FB4-32D9-64C3-80A0-B55237FE4B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0863" y="2859038"/>
            <a:ext cx="6408737" cy="22589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500" spc="2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Art des Berichtes 20XX bis 20XX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48153CCB-48CD-98ED-C88F-01DF3D1AFA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0862" y="3316224"/>
            <a:ext cx="6408737" cy="185432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500" spc="2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>
                <a:solidFill>
                  <a:srgbClr val="FF0000"/>
                </a:solidFill>
              </a:defRPr>
            </a:lvl2pPr>
            <a:lvl3pPr marL="914400" indent="0">
              <a:buFontTx/>
              <a:buNone/>
              <a:defRPr>
                <a:solidFill>
                  <a:srgbClr val="FF0000"/>
                </a:solidFill>
              </a:defRPr>
            </a:lvl3pPr>
            <a:lvl4pPr marL="1371600" indent="0">
              <a:buFontTx/>
              <a:buNone/>
              <a:defRPr>
                <a:solidFill>
                  <a:srgbClr val="FF0000"/>
                </a:solidFill>
              </a:defRPr>
            </a:lvl4pPr>
            <a:lvl5pPr marL="1828800" indent="0">
              <a:buFontTx/>
              <a:buNone/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de-DE" dirty="0"/>
              <a:t>Vorname Nachname, Musterperson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ADFB9BAA-8740-4731-BA66-C80F106D268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863" y="3773068"/>
            <a:ext cx="6408737" cy="102435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936000" algn="l"/>
              </a:tabLst>
              <a:defRPr sz="1500" spc="2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 sz="1500">
                <a:solidFill>
                  <a:srgbClr val="FF0000"/>
                </a:solidFill>
              </a:defRPr>
            </a:lvl2pPr>
            <a:lvl3pPr marL="914400" indent="0">
              <a:buFontTx/>
              <a:buNone/>
              <a:defRPr sz="1500">
                <a:solidFill>
                  <a:srgbClr val="FF0000"/>
                </a:solidFill>
              </a:defRPr>
            </a:lvl3pPr>
            <a:lvl4pPr marL="1371600" indent="0">
              <a:buFontTx/>
              <a:buNone/>
              <a:defRPr sz="1500">
                <a:solidFill>
                  <a:srgbClr val="FF0000"/>
                </a:solidFill>
              </a:defRPr>
            </a:lvl4pPr>
            <a:lvl5pPr marL="1828800" indent="0">
              <a:buFontTx/>
              <a:buNone/>
              <a:defRPr sz="1500">
                <a:solidFill>
                  <a:srgbClr val="FF0000"/>
                </a:solidFill>
              </a:defRPr>
            </a:lvl5pPr>
          </a:lstStyle>
          <a:p>
            <a:pPr lvl="0"/>
            <a:r>
              <a:rPr lang="de-DE" dirty="0"/>
              <a:t>BfG-Nr.	XXXX</a:t>
            </a:r>
          </a:p>
          <a:p>
            <a:pPr lvl="0"/>
            <a:r>
              <a:rPr lang="de-DE" dirty="0"/>
              <a:t>Stand	</a:t>
            </a:r>
            <a:r>
              <a:rPr lang="de-DE" dirty="0" err="1"/>
              <a:t>XX.Monat</a:t>
            </a:r>
            <a:r>
              <a:rPr lang="de-DE" dirty="0"/>
              <a:t> 20XX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431A9AD-3FA9-D9DE-98DC-9821339CE77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40688" y="0"/>
            <a:ext cx="4151312" cy="6858000"/>
          </a:xfrm>
        </p:spPr>
        <p:txBody>
          <a:bodyPr anchor="ctr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Bild einfügen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1E207FB-89C4-2399-8EBD-9763596866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057" t="25294" b="24161"/>
          <a:stretch/>
        </p:blipFill>
        <p:spPr>
          <a:xfrm>
            <a:off x="550863" y="5734050"/>
            <a:ext cx="3703431" cy="64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9217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o, gra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75FFD29-6659-CBD2-1729-C79FB95FA2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82172"/>
            <a:ext cx="360000" cy="246062"/>
          </a:xfrm>
        </p:spPr>
        <p:txBody>
          <a:bodyPr/>
          <a:lstStyle/>
          <a:p>
            <a:r>
              <a:rPr lang="de-DE"/>
              <a:t>BfG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3481A68-D461-7201-3C4B-6EFF1ED376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C074F6-CB4E-48EA-83A5-09886CE3A77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11">
            <a:extLst>
              <a:ext uri="{FF2B5EF4-FFF2-40B4-BE49-F238E27FC236}">
                <a16:creationId xmlns:a16="http://schemas.microsoft.com/office/drawing/2014/main" id="{36899A79-7089-F13F-5A16-32AA1290AA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0863" y="482400"/>
            <a:ext cx="11090275" cy="337056"/>
          </a:xfrm>
        </p:spPr>
        <p:txBody>
          <a:bodyPr/>
          <a:lstStyle>
            <a:lvl1pPr marL="1575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Überschrift, ggf. entfernen</a:t>
            </a:r>
          </a:p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/>
              <a:t>Hintergrundfarbe</a:t>
            </a:r>
            <a:r>
              <a:rPr lang="fr-FR" dirty="0"/>
              <a:t> </a:t>
            </a:r>
            <a:r>
              <a:rPr lang="fr-FR" dirty="0" err="1"/>
              <a:t>kann</a:t>
            </a:r>
            <a:r>
              <a:rPr lang="fr-FR" dirty="0"/>
              <a:t> </a:t>
            </a:r>
            <a:r>
              <a:rPr lang="fr-FR" dirty="0" err="1"/>
              <a:t>über</a:t>
            </a:r>
            <a:r>
              <a:rPr lang="fr-FR" dirty="0"/>
              <a:t> </a:t>
            </a:r>
            <a:r>
              <a:rPr lang="fr-FR" dirty="0" err="1"/>
              <a:t>Entwurf</a:t>
            </a:r>
            <a:r>
              <a:rPr lang="fr-FR" dirty="0"/>
              <a:t> &gt; </a:t>
            </a:r>
            <a:r>
              <a:rPr lang="fr-FR" dirty="0" err="1"/>
              <a:t>Hintergrund</a:t>
            </a:r>
            <a:r>
              <a:rPr lang="fr-FR" dirty="0"/>
              <a:t> </a:t>
            </a:r>
            <a:r>
              <a:rPr lang="fr-FR" dirty="0" err="1"/>
              <a:t>formatieren</a:t>
            </a:r>
            <a:r>
              <a:rPr lang="fr-FR" dirty="0"/>
              <a:t> </a:t>
            </a:r>
            <a:r>
              <a:rPr lang="fr-FR" dirty="0" err="1"/>
              <a:t>geändert</a:t>
            </a:r>
            <a:r>
              <a:rPr lang="fr-FR" dirty="0"/>
              <a:t> </a:t>
            </a:r>
            <a:r>
              <a:rPr lang="fr-FR" dirty="0" err="1"/>
              <a:t>werden</a:t>
            </a:r>
            <a:r>
              <a:rPr lang="fr-FR" dirty="0"/>
              <a:t>.</a:t>
            </a:r>
          </a:p>
        </p:txBody>
      </p:sp>
      <p:sp>
        <p:nvSpPr>
          <p:cNvPr id="5" name="Textplatzhalter 12">
            <a:extLst>
              <a:ext uri="{FF2B5EF4-FFF2-40B4-BE49-F238E27FC236}">
                <a16:creationId xmlns:a16="http://schemas.microsoft.com/office/drawing/2014/main" id="{68A2790E-F647-6E75-5380-AC66A91B538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485537" y="6381750"/>
            <a:ext cx="4537075" cy="246062"/>
          </a:xfrm>
        </p:spPr>
        <p:txBody>
          <a:bodyPr anchor="b"/>
          <a:lstStyle>
            <a:lvl1pPr>
              <a:defRPr sz="1000">
                <a:latin typeface="+mj-lt"/>
              </a:defRPr>
            </a:lvl1pPr>
          </a:lstStyle>
          <a:p>
            <a:pPr lvl="0"/>
            <a:r>
              <a:rPr lang="de-DE" dirty="0"/>
              <a:t>Kapitel/Abschnitt (ggf. löschen)</a:t>
            </a:r>
          </a:p>
        </p:txBody>
      </p:sp>
    </p:spTree>
    <p:extLst>
      <p:ext uri="{BB962C8B-B14F-4D97-AF65-F5344CB8AC3E}">
        <p14:creationId xmlns:p14="http://schemas.microsoft.com/office/powerpoint/2010/main" val="3240074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chlus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B40BA95B-CEC9-390B-A555-140DE5AF0060}"/>
              </a:ext>
            </a:extLst>
          </p:cNvPr>
          <p:cNvSpPr/>
          <p:nvPr userDrawn="1"/>
        </p:nvSpPr>
        <p:spPr>
          <a:xfrm>
            <a:off x="0" y="5589586"/>
            <a:ext cx="12192000" cy="1268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372C9B6-CDD7-FA41-A863-E2AA2AD211DB}"/>
              </a:ext>
            </a:extLst>
          </p:cNvPr>
          <p:cNvSpPr txBox="1"/>
          <p:nvPr userDrawn="1"/>
        </p:nvSpPr>
        <p:spPr>
          <a:xfrm>
            <a:off x="2424113" y="6051954"/>
            <a:ext cx="1502819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de-DE" sz="900" spc="40" baseline="0" dirty="0">
                <a:solidFill>
                  <a:schemeClr val="tx1"/>
                </a:solidFill>
              </a:rPr>
              <a:t>Bundesanstalt für Gewässerkunde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F40DD3E-D8EC-972B-0EAF-B91BE94212F7}"/>
              </a:ext>
            </a:extLst>
          </p:cNvPr>
          <p:cNvSpPr txBox="1"/>
          <p:nvPr userDrawn="1"/>
        </p:nvSpPr>
        <p:spPr>
          <a:xfrm>
            <a:off x="6170608" y="6051954"/>
            <a:ext cx="1502819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de-DE" sz="900" spc="40" baseline="0" dirty="0">
                <a:solidFill>
                  <a:schemeClr val="tx1"/>
                </a:solidFill>
              </a:rPr>
              <a:t>www.bafg.de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D8DC766-E0FA-E486-28DA-2FEE856ABA92}"/>
              </a:ext>
            </a:extLst>
          </p:cNvPr>
          <p:cNvSpPr txBox="1"/>
          <p:nvPr userDrawn="1"/>
        </p:nvSpPr>
        <p:spPr>
          <a:xfrm>
            <a:off x="4295775" y="6051954"/>
            <a:ext cx="1502819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de-DE" sz="900" spc="40" baseline="0" dirty="0">
                <a:solidFill>
                  <a:schemeClr val="tx1"/>
                </a:solidFill>
              </a:rPr>
              <a:t>Am Mainzer Tor 1</a:t>
            </a:r>
          </a:p>
          <a:p>
            <a:pPr>
              <a:lnSpc>
                <a:spcPct val="110000"/>
              </a:lnSpc>
            </a:pPr>
            <a:r>
              <a:rPr lang="de-DE" sz="900" spc="40" baseline="0" dirty="0">
                <a:solidFill>
                  <a:schemeClr val="tx1"/>
                </a:solidFill>
              </a:rPr>
              <a:t>56068 Koblenz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39D41587-33AB-F6B1-5821-ECCA9BAC9E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75724" y="1237501"/>
            <a:ext cx="2665413" cy="2089150"/>
          </a:xfrm>
        </p:spPr>
        <p:txBody>
          <a:bodyPr/>
          <a:lstStyle>
            <a:lvl1pPr>
              <a:defRPr sz="900" baseline="0">
                <a:solidFill>
                  <a:schemeClr val="bg1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 </a:t>
            </a:r>
            <a:r>
              <a:rPr lang="de-DE" dirty="0" err="1"/>
              <a:t>Aenean</a:t>
            </a:r>
            <a:r>
              <a:rPr lang="de-DE" dirty="0"/>
              <a:t> commodo </a:t>
            </a:r>
            <a:r>
              <a:rPr lang="de-DE" dirty="0" err="1"/>
              <a:t>ligula</a:t>
            </a:r>
            <a:r>
              <a:rPr lang="de-DE" dirty="0"/>
              <a:t> </a:t>
            </a:r>
            <a:r>
              <a:rPr lang="de-DE" dirty="0" err="1"/>
              <a:t>eget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. </a:t>
            </a:r>
            <a:r>
              <a:rPr lang="de-DE" dirty="0" err="1"/>
              <a:t>Aenean</a:t>
            </a:r>
            <a:r>
              <a:rPr lang="de-DE" dirty="0"/>
              <a:t> </a:t>
            </a:r>
            <a:r>
              <a:rPr lang="de-DE" dirty="0" err="1"/>
              <a:t>massa</a:t>
            </a:r>
            <a:r>
              <a:rPr lang="de-DE" dirty="0"/>
              <a:t>. Cum </a:t>
            </a:r>
            <a:r>
              <a:rPr lang="de-DE" dirty="0" err="1"/>
              <a:t>sociis</a:t>
            </a:r>
            <a:r>
              <a:rPr lang="de-DE" dirty="0"/>
              <a:t> </a:t>
            </a:r>
            <a:r>
              <a:rPr lang="de-DE" dirty="0" err="1"/>
              <a:t>natoque</a:t>
            </a:r>
            <a:r>
              <a:rPr lang="de-DE" dirty="0"/>
              <a:t> </a:t>
            </a:r>
            <a:r>
              <a:rPr lang="de-DE" dirty="0" err="1"/>
              <a:t>penatibus</a:t>
            </a:r>
            <a:r>
              <a:rPr lang="de-DE" dirty="0"/>
              <a:t> et </a:t>
            </a:r>
            <a:r>
              <a:rPr lang="de-DE" dirty="0" err="1"/>
              <a:t>magnis</a:t>
            </a:r>
            <a:r>
              <a:rPr lang="de-DE" dirty="0"/>
              <a:t> </a:t>
            </a:r>
            <a:r>
              <a:rPr lang="de-DE" dirty="0" err="1"/>
              <a:t>dis</a:t>
            </a:r>
            <a:r>
              <a:rPr lang="de-DE" dirty="0"/>
              <a:t> </a:t>
            </a:r>
            <a:r>
              <a:rPr lang="de-DE" dirty="0" err="1"/>
              <a:t>parturient</a:t>
            </a:r>
            <a:r>
              <a:rPr lang="de-DE" dirty="0"/>
              <a:t> </a:t>
            </a:r>
            <a:r>
              <a:rPr lang="de-DE" dirty="0" err="1"/>
              <a:t>montes</a:t>
            </a:r>
            <a:r>
              <a:rPr lang="de-DE" dirty="0"/>
              <a:t>, </a:t>
            </a:r>
            <a:r>
              <a:rPr lang="de-DE" dirty="0" err="1"/>
              <a:t>nascetur</a:t>
            </a:r>
            <a:r>
              <a:rPr lang="de-DE" dirty="0"/>
              <a:t> </a:t>
            </a:r>
            <a:r>
              <a:rPr lang="de-DE" dirty="0" err="1"/>
              <a:t>ridiculus</a:t>
            </a:r>
            <a:r>
              <a:rPr lang="de-DE" dirty="0"/>
              <a:t> </a:t>
            </a:r>
            <a:r>
              <a:rPr lang="de-DE" dirty="0" err="1"/>
              <a:t>mus</a:t>
            </a:r>
            <a:r>
              <a:rPr lang="de-DE" dirty="0"/>
              <a:t>. </a:t>
            </a:r>
          </a:p>
          <a:p>
            <a:pPr lvl="0"/>
            <a:r>
              <a:rPr lang="de-DE" dirty="0" err="1"/>
              <a:t>Donec</a:t>
            </a:r>
            <a:r>
              <a:rPr lang="de-DE" dirty="0"/>
              <a:t> quam </a:t>
            </a:r>
            <a:r>
              <a:rPr lang="de-DE" dirty="0" err="1"/>
              <a:t>felis</a:t>
            </a:r>
            <a:r>
              <a:rPr lang="de-DE" dirty="0"/>
              <a:t>, </a:t>
            </a:r>
            <a:r>
              <a:rPr lang="de-DE" dirty="0" err="1"/>
              <a:t>ultricies</a:t>
            </a:r>
            <a:r>
              <a:rPr lang="de-DE" dirty="0"/>
              <a:t> </a:t>
            </a:r>
            <a:r>
              <a:rPr lang="de-DE" dirty="0" err="1"/>
              <a:t>nec</a:t>
            </a:r>
            <a:r>
              <a:rPr lang="de-DE" dirty="0"/>
              <a:t>, </a:t>
            </a:r>
            <a:r>
              <a:rPr lang="de-DE" dirty="0" err="1"/>
              <a:t>pellentesque</a:t>
            </a:r>
            <a:r>
              <a:rPr lang="de-DE" dirty="0"/>
              <a:t> </a:t>
            </a:r>
            <a:r>
              <a:rPr lang="de-DE" dirty="0" err="1"/>
              <a:t>eu</a:t>
            </a:r>
            <a:r>
              <a:rPr lang="de-DE" dirty="0"/>
              <a:t>, </a:t>
            </a:r>
            <a:r>
              <a:rPr lang="de-DE" dirty="0" err="1"/>
              <a:t>pretium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, </a:t>
            </a:r>
            <a:r>
              <a:rPr lang="de-DE" dirty="0" err="1"/>
              <a:t>sem</a:t>
            </a:r>
            <a:r>
              <a:rPr lang="de-DE" dirty="0"/>
              <a:t>. Nulla </a:t>
            </a:r>
            <a:r>
              <a:rPr lang="de-DE" dirty="0" err="1"/>
              <a:t>consequat</a:t>
            </a:r>
            <a:r>
              <a:rPr lang="de-DE" dirty="0"/>
              <a:t> </a:t>
            </a:r>
            <a:r>
              <a:rPr lang="de-DE" dirty="0" err="1"/>
              <a:t>massa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enim</a:t>
            </a:r>
            <a:r>
              <a:rPr lang="de-DE" dirty="0"/>
              <a:t>. </a:t>
            </a:r>
            <a:r>
              <a:rPr lang="de-DE" dirty="0" err="1"/>
              <a:t>Donec</a:t>
            </a:r>
            <a:r>
              <a:rPr lang="de-DE" dirty="0"/>
              <a:t> pede </a:t>
            </a:r>
            <a:r>
              <a:rPr lang="de-DE" dirty="0" err="1"/>
              <a:t>justo</a:t>
            </a:r>
            <a:r>
              <a:rPr lang="de-DE" dirty="0"/>
              <a:t>, </a:t>
            </a:r>
            <a:r>
              <a:rPr lang="de-DE" dirty="0" err="1"/>
              <a:t>fringilla</a:t>
            </a:r>
            <a:r>
              <a:rPr lang="de-DE" dirty="0"/>
              <a:t> </a:t>
            </a:r>
            <a:r>
              <a:rPr lang="de-DE" dirty="0" err="1"/>
              <a:t>vel</a:t>
            </a:r>
            <a:r>
              <a:rPr lang="de-DE" dirty="0"/>
              <a:t>, </a:t>
            </a:r>
            <a:r>
              <a:rPr lang="de-DE" dirty="0" err="1"/>
              <a:t>aliquet</a:t>
            </a:r>
            <a:r>
              <a:rPr lang="de-DE" dirty="0"/>
              <a:t> </a:t>
            </a:r>
            <a:r>
              <a:rPr lang="de-DE" dirty="0" err="1"/>
              <a:t>nec</a:t>
            </a:r>
            <a:r>
              <a:rPr lang="de-DE" dirty="0"/>
              <a:t>, </a:t>
            </a:r>
            <a:r>
              <a:rPr lang="de-DE" dirty="0" err="1"/>
              <a:t>vulputate</a:t>
            </a:r>
            <a:r>
              <a:rPr lang="de-DE" dirty="0"/>
              <a:t> </a:t>
            </a:r>
            <a:r>
              <a:rPr lang="de-DE" dirty="0" err="1"/>
              <a:t>eget</a:t>
            </a:r>
            <a:r>
              <a:rPr lang="de-DE" dirty="0"/>
              <a:t>, </a:t>
            </a:r>
            <a:r>
              <a:rPr lang="de-DE" dirty="0" err="1"/>
              <a:t>arcu</a:t>
            </a:r>
            <a:r>
              <a:rPr lang="de-DE" dirty="0"/>
              <a:t>. In </a:t>
            </a:r>
            <a:r>
              <a:rPr lang="de-DE" dirty="0" err="1"/>
              <a:t>enim</a:t>
            </a:r>
            <a:r>
              <a:rPr lang="de-DE" dirty="0"/>
              <a:t> </a:t>
            </a:r>
            <a:r>
              <a:rPr lang="de-DE" dirty="0" err="1"/>
              <a:t>justo</a:t>
            </a:r>
            <a:r>
              <a:rPr lang="de-DE" dirty="0"/>
              <a:t>, </a:t>
            </a:r>
            <a:r>
              <a:rPr lang="de-DE" dirty="0" err="1"/>
              <a:t>rhoncus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, </a:t>
            </a:r>
            <a:r>
              <a:rPr lang="de-DE" dirty="0" err="1"/>
              <a:t>imperdiet</a:t>
            </a:r>
            <a:r>
              <a:rPr lang="de-DE" dirty="0"/>
              <a:t> a, </a:t>
            </a:r>
            <a:r>
              <a:rPr lang="de-DE" dirty="0" err="1"/>
              <a:t>venenatis</a:t>
            </a:r>
            <a:r>
              <a:rPr lang="de-DE" dirty="0"/>
              <a:t> </a:t>
            </a:r>
            <a:r>
              <a:rPr lang="de-DE" dirty="0" err="1"/>
              <a:t>vitae</a:t>
            </a:r>
            <a:r>
              <a:rPr lang="de-DE" dirty="0"/>
              <a:t>, </a:t>
            </a:r>
            <a:r>
              <a:rPr lang="de-DE" dirty="0" err="1"/>
              <a:t>justo</a:t>
            </a:r>
            <a:r>
              <a:rPr lang="de-DE" dirty="0"/>
              <a:t>. </a:t>
            </a:r>
            <a:r>
              <a:rPr lang="de-DE" dirty="0" err="1"/>
              <a:t>Nullam</a:t>
            </a:r>
            <a:r>
              <a:rPr lang="de-DE" dirty="0"/>
              <a:t> </a:t>
            </a:r>
            <a:r>
              <a:rPr lang="de-DE" dirty="0" err="1"/>
              <a:t>dictum</a:t>
            </a:r>
            <a:r>
              <a:rPr lang="de-DE" dirty="0"/>
              <a:t> </a:t>
            </a:r>
            <a:r>
              <a:rPr lang="de-DE" dirty="0" err="1"/>
              <a:t>felis</a:t>
            </a:r>
            <a:r>
              <a:rPr lang="de-DE" dirty="0"/>
              <a:t> </a:t>
            </a:r>
            <a:r>
              <a:rPr lang="de-DE" dirty="0" err="1"/>
              <a:t>eu</a:t>
            </a:r>
            <a:r>
              <a:rPr lang="de-DE" dirty="0"/>
              <a:t> pede </a:t>
            </a:r>
            <a:r>
              <a:rPr lang="de-DE" dirty="0" err="1"/>
              <a:t>mollis</a:t>
            </a:r>
            <a:r>
              <a:rPr lang="de-DE" dirty="0"/>
              <a:t> </a:t>
            </a:r>
            <a:r>
              <a:rPr lang="de-DE" dirty="0" err="1"/>
              <a:t>pretium</a:t>
            </a:r>
            <a:r>
              <a:rPr lang="de-DE" dirty="0"/>
              <a:t>. Integer </a:t>
            </a:r>
            <a:r>
              <a:rPr lang="de-DE" dirty="0" err="1"/>
              <a:t>tincidunt</a:t>
            </a:r>
            <a:r>
              <a:rPr lang="de-DE" dirty="0"/>
              <a:t>. </a:t>
            </a:r>
            <a:r>
              <a:rPr lang="de-DE" dirty="0" err="1"/>
              <a:t>Cras</a:t>
            </a:r>
            <a:r>
              <a:rPr lang="de-DE" dirty="0"/>
              <a:t> </a:t>
            </a:r>
            <a:r>
              <a:rPr lang="de-DE" dirty="0" err="1"/>
              <a:t>dapibus</a:t>
            </a:r>
            <a:r>
              <a:rPr lang="de-DE" dirty="0"/>
              <a:t>. </a:t>
            </a:r>
            <a:r>
              <a:rPr lang="de-DE" dirty="0" err="1"/>
              <a:t>Vivamus</a:t>
            </a:r>
            <a:r>
              <a:rPr lang="de-DE" dirty="0"/>
              <a:t> </a:t>
            </a:r>
            <a:r>
              <a:rPr lang="de-DE" dirty="0" err="1"/>
              <a:t>elementum</a:t>
            </a:r>
            <a:r>
              <a:rPr lang="de-DE" dirty="0"/>
              <a:t> </a:t>
            </a:r>
            <a:r>
              <a:rPr lang="de-DE" dirty="0" err="1"/>
              <a:t>semper</a:t>
            </a:r>
            <a:r>
              <a:rPr lang="de-DE" dirty="0"/>
              <a:t> nisi. 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4FD8383A-B5BE-C6EB-75D4-89AAE8DED077}"/>
              </a:ext>
            </a:extLst>
          </p:cNvPr>
          <p:cNvSpPr txBox="1"/>
          <p:nvPr userDrawn="1"/>
        </p:nvSpPr>
        <p:spPr>
          <a:xfrm>
            <a:off x="554002" y="482400"/>
            <a:ext cx="7342223" cy="3305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05000"/>
              </a:lnSpc>
            </a:pPr>
            <a:r>
              <a:rPr lang="de-DE" sz="2600" b="1" spc="-90" baseline="0" dirty="0">
                <a:solidFill>
                  <a:schemeClr val="bg1"/>
                </a:solidFill>
                <a:latin typeface="+mn-lt"/>
              </a:rPr>
              <a:t>Vielen Dank für Ihre Aufmerksamkeit.</a:t>
            </a:r>
          </a:p>
        </p:txBody>
      </p:sp>
      <p:sp>
        <p:nvSpPr>
          <p:cNvPr id="26" name="Bildplatzhalter 25">
            <a:extLst>
              <a:ext uri="{FF2B5EF4-FFF2-40B4-BE49-F238E27FC236}">
                <a16:creationId xmlns:a16="http://schemas.microsoft.com/office/drawing/2014/main" id="{7584C6F7-3D52-EF06-D547-8163F0B0071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50863" y="1268413"/>
            <a:ext cx="1728787" cy="2047875"/>
          </a:xfrm>
        </p:spPr>
        <p:txBody>
          <a:bodyPr anchor="ctr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27" name="Bildplatzhalter 25">
            <a:extLst>
              <a:ext uri="{FF2B5EF4-FFF2-40B4-BE49-F238E27FC236}">
                <a16:creationId xmlns:a16="http://schemas.microsoft.com/office/drawing/2014/main" id="{4F9E2B85-4346-4A1E-7ACD-1F63A4CD07F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425685" y="1268413"/>
            <a:ext cx="1728787" cy="2047875"/>
          </a:xfrm>
        </p:spPr>
        <p:txBody>
          <a:bodyPr anchor="ctr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28" name="Bildplatzhalter 25">
            <a:extLst>
              <a:ext uri="{FF2B5EF4-FFF2-40B4-BE49-F238E27FC236}">
                <a16:creationId xmlns:a16="http://schemas.microsoft.com/office/drawing/2014/main" id="{40740059-6750-B407-BB25-6E2DD7CE62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95776" y="1268413"/>
            <a:ext cx="1728787" cy="2047875"/>
          </a:xfrm>
        </p:spPr>
        <p:txBody>
          <a:bodyPr anchor="ctr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29" name="Bildplatzhalter 25">
            <a:extLst>
              <a:ext uri="{FF2B5EF4-FFF2-40B4-BE49-F238E27FC236}">
                <a16:creationId xmlns:a16="http://schemas.microsoft.com/office/drawing/2014/main" id="{082FFA37-D9AF-323D-4910-1D909111040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67802" y="1268413"/>
            <a:ext cx="1728787" cy="2047875"/>
          </a:xfrm>
        </p:spPr>
        <p:txBody>
          <a:bodyPr anchor="ctr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31" name="Textplatzhalter 30">
            <a:extLst>
              <a:ext uri="{FF2B5EF4-FFF2-40B4-BE49-F238E27FC236}">
                <a16:creationId xmlns:a16="http://schemas.microsoft.com/office/drawing/2014/main" id="{E306EA32-9C87-9CF6-4FDB-9B10B7673FB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0863" y="3433876"/>
            <a:ext cx="1728787" cy="1363549"/>
          </a:xfrm>
        </p:spPr>
        <p:txBody>
          <a:bodyPr/>
          <a:lstStyle>
            <a:lvl1pPr>
              <a:lnSpc>
                <a:spcPct val="130000"/>
              </a:lnSpc>
              <a:spcAft>
                <a:spcPts val="0"/>
              </a:spcAft>
              <a:defRPr sz="120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1pPr>
          </a:lstStyle>
          <a:p>
            <a:pPr lvl="0"/>
            <a:r>
              <a:rPr lang="de-DE" dirty="0"/>
              <a:t>Maria Musterfrau</a:t>
            </a:r>
          </a:p>
          <a:p>
            <a:pPr lvl="0"/>
            <a:r>
              <a:rPr lang="de-DE" dirty="0"/>
              <a:t>Referat</a:t>
            </a:r>
          </a:p>
          <a:p>
            <a:pPr lvl="0"/>
            <a:r>
              <a:rPr lang="de-DE" dirty="0"/>
              <a:t>+49 261 1360-0000</a:t>
            </a:r>
          </a:p>
          <a:p>
            <a:pPr lvl="0"/>
            <a:r>
              <a:rPr lang="de-DE" dirty="0"/>
              <a:t>musterfrau@bafg.de</a:t>
            </a:r>
          </a:p>
        </p:txBody>
      </p:sp>
      <p:sp>
        <p:nvSpPr>
          <p:cNvPr id="32" name="Textplatzhalter 30">
            <a:extLst>
              <a:ext uri="{FF2B5EF4-FFF2-40B4-BE49-F238E27FC236}">
                <a16:creationId xmlns:a16="http://schemas.microsoft.com/office/drawing/2014/main" id="{C8FAED93-80D2-FB88-B77F-9C9CA8F51BF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24113" y="3433876"/>
            <a:ext cx="1728787" cy="1363549"/>
          </a:xfrm>
        </p:spPr>
        <p:txBody>
          <a:bodyPr/>
          <a:lstStyle>
            <a:lvl1pPr>
              <a:lnSpc>
                <a:spcPct val="130000"/>
              </a:lnSpc>
              <a:spcAft>
                <a:spcPts val="0"/>
              </a:spcAft>
              <a:defRPr sz="120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1pPr>
          </a:lstStyle>
          <a:p>
            <a:pPr lvl="0"/>
            <a:r>
              <a:rPr lang="de-DE" dirty="0"/>
              <a:t>Maria Musterfrau</a:t>
            </a:r>
          </a:p>
          <a:p>
            <a:pPr lvl="0"/>
            <a:r>
              <a:rPr lang="de-DE" dirty="0"/>
              <a:t>Referat</a:t>
            </a:r>
          </a:p>
          <a:p>
            <a:pPr lvl="0"/>
            <a:r>
              <a:rPr lang="de-DE" dirty="0"/>
              <a:t>+49 261 1360-0000</a:t>
            </a:r>
          </a:p>
          <a:p>
            <a:pPr lvl="0"/>
            <a:r>
              <a:rPr lang="de-DE" dirty="0"/>
              <a:t>musterfrau@bafg.de</a:t>
            </a:r>
          </a:p>
        </p:txBody>
      </p:sp>
      <p:sp>
        <p:nvSpPr>
          <p:cNvPr id="33" name="Textplatzhalter 30">
            <a:extLst>
              <a:ext uri="{FF2B5EF4-FFF2-40B4-BE49-F238E27FC236}">
                <a16:creationId xmlns:a16="http://schemas.microsoft.com/office/drawing/2014/main" id="{25F4B654-5D47-2BA5-384C-03346DDB7CB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95775" y="3433876"/>
            <a:ext cx="1728787" cy="1363549"/>
          </a:xfrm>
        </p:spPr>
        <p:txBody>
          <a:bodyPr/>
          <a:lstStyle>
            <a:lvl1pPr>
              <a:lnSpc>
                <a:spcPct val="130000"/>
              </a:lnSpc>
              <a:spcAft>
                <a:spcPts val="0"/>
              </a:spcAft>
              <a:defRPr sz="120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1pPr>
          </a:lstStyle>
          <a:p>
            <a:pPr lvl="0"/>
            <a:r>
              <a:rPr lang="de-DE" dirty="0"/>
              <a:t>Maria Musterfrau</a:t>
            </a:r>
          </a:p>
          <a:p>
            <a:pPr lvl="0"/>
            <a:r>
              <a:rPr lang="de-DE" dirty="0"/>
              <a:t>Referat</a:t>
            </a:r>
          </a:p>
          <a:p>
            <a:pPr lvl="0"/>
            <a:r>
              <a:rPr lang="de-DE" dirty="0"/>
              <a:t>+49 261 1360-0000</a:t>
            </a:r>
          </a:p>
          <a:p>
            <a:pPr lvl="0"/>
            <a:r>
              <a:rPr lang="de-DE" dirty="0"/>
              <a:t>musterfrau@bafg.de</a:t>
            </a:r>
          </a:p>
        </p:txBody>
      </p:sp>
      <p:sp>
        <p:nvSpPr>
          <p:cNvPr id="34" name="Textplatzhalter 30">
            <a:extLst>
              <a:ext uri="{FF2B5EF4-FFF2-40B4-BE49-F238E27FC236}">
                <a16:creationId xmlns:a16="http://schemas.microsoft.com/office/drawing/2014/main" id="{EB134F49-2CA5-4E41-8DDE-25A842B2D1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67801" y="3433876"/>
            <a:ext cx="1728787" cy="1363549"/>
          </a:xfrm>
        </p:spPr>
        <p:txBody>
          <a:bodyPr/>
          <a:lstStyle>
            <a:lvl1pPr>
              <a:lnSpc>
                <a:spcPct val="130000"/>
              </a:lnSpc>
              <a:spcAft>
                <a:spcPts val="0"/>
              </a:spcAft>
              <a:defRPr sz="120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1pPr>
          </a:lstStyle>
          <a:p>
            <a:pPr lvl="0"/>
            <a:r>
              <a:rPr lang="de-DE" dirty="0"/>
              <a:t>Maria Musterfrau</a:t>
            </a:r>
          </a:p>
          <a:p>
            <a:pPr lvl="0"/>
            <a:r>
              <a:rPr lang="de-DE" dirty="0"/>
              <a:t>Referat</a:t>
            </a:r>
          </a:p>
          <a:p>
            <a:pPr lvl="0"/>
            <a:r>
              <a:rPr lang="de-DE" dirty="0"/>
              <a:t>+49 261 1360-0000</a:t>
            </a:r>
          </a:p>
          <a:p>
            <a:pPr lvl="0"/>
            <a:r>
              <a:rPr lang="de-DE" dirty="0"/>
              <a:t>musterfrau@bafg.de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627B6BF-FD24-1ED2-2C65-97437A1807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928" t="25239" b="24160"/>
          <a:stretch/>
        </p:blipFill>
        <p:spPr>
          <a:xfrm>
            <a:off x="550863" y="5993262"/>
            <a:ext cx="1306436" cy="38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50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BEB2CD-55D8-4AA0-AC11-755D5CE56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27713C4-25FF-4A4A-9B1C-AB48B65DC4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FF205D2-87B0-4964-8F25-4D5B1B9F6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5BE53-6E9B-48FE-8C16-0523A883804D}" type="datetimeFigureOut">
              <a:rPr lang="de-DE" smtClean="0"/>
              <a:t>09.09.2025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4F3A1EE-0035-49D2-BF5D-68907A56B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F86869-B5B1-405D-A4A5-7F9D90FA1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282AC-578B-45FE-9B36-95321B3529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4104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7C5A0A-58C9-42F8-9CAD-0CE69421E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5E75DB4-61F7-4858-900D-8F31511F0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C4745E2-87F4-4BB3-95E6-8AFF3F622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5BE53-6E9B-48FE-8C16-0523A883804D}" type="datetimeFigureOut">
              <a:rPr lang="de-DE" smtClean="0"/>
              <a:t>09.09.2025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73494E5-898D-47D8-9A70-982FC5EDA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3F9620-BC91-465C-ADD3-679256148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282AC-578B-45FE-9B36-95321B3529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6324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EDCFCB-D799-4882-81B2-2134F0C28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9B4162-F290-4758-AD6F-8B057336B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3594F4-17B9-4912-A739-BBCC1DD916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2C48164-FB4C-4EAE-A1A0-D9BDBCAF3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5BE53-6E9B-48FE-8C16-0523A883804D}" type="datetimeFigureOut">
              <a:rPr lang="de-DE" smtClean="0"/>
              <a:t>09.09.2025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45E2165-97F7-417D-B603-1FE75B4EB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4645683-CCAA-42B6-B013-64E917CB8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282AC-578B-45FE-9B36-95321B3529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9274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C955A-2702-4810-818A-7AF3B6195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93EEBE2-065F-44A0-9746-0DE268BBA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2F67D87-B133-45B1-9033-B708EB300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4F09EFF-BB0C-402C-839A-85108166DD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9E11DC0-C584-486A-9BC8-EB22C582E4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FA3CF6A-7432-4808-84E9-271CF44BF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5BE53-6E9B-48FE-8C16-0523A883804D}" type="datetimeFigureOut">
              <a:rPr lang="de-DE" smtClean="0"/>
              <a:t>09.09.2025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0AF7134-3B53-4304-B641-E8C206408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B0AF0B5-418A-4D9C-83ED-2819CAB84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282AC-578B-45FE-9B36-95321B3529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8873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9A3A22-19E4-4167-B61B-8170164C6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F0C240A-B9EE-4948-9365-A3D629BE8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5BE53-6E9B-48FE-8C16-0523A883804D}" type="datetimeFigureOut">
              <a:rPr lang="de-DE" smtClean="0"/>
              <a:t>09.09.2025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C9E7D8E-8C27-4DC7-AB0D-0435DF82F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87990E5-2D12-4553-97C2-ACBB11618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282AC-578B-45FE-9B36-95321B3529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3958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D699160-747A-4B4A-85DA-D26CEE799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5BE53-6E9B-48FE-8C16-0523A883804D}" type="datetimeFigureOut">
              <a:rPr lang="de-DE" smtClean="0"/>
              <a:t>09.09.2025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615C74F-ED96-41C6-B318-0DBF917C3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21B73D3-06FD-4FFB-8122-03395BEDF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282AC-578B-45FE-9B36-95321B3529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1389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F03DB9-E61F-4878-9A53-0FD039083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C49293-2162-4959-8634-B40E1BE7D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3E5AB0-A5B1-410C-8D45-01A92D78D3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D6F15E3-B03B-463D-88C8-BC43B73B5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5BE53-6E9B-48FE-8C16-0523A883804D}" type="datetimeFigureOut">
              <a:rPr lang="de-DE" smtClean="0"/>
              <a:t>09.09.2025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C6E05AE-806F-4E15-ACAE-731C8083B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09AF305-C251-4585-8B2C-3470ADDE4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282AC-578B-45FE-9B36-95321B3529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8936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F575C3-0D57-4AFA-A1E0-E7716326B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547E523-9ADB-43F8-8CD3-73F0B7A9A9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310C280-84E5-44E6-9FDF-65086DAE0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0C3736B-24C6-47F2-B02F-9AB1CB118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5BE53-6E9B-48FE-8C16-0523A883804D}" type="datetimeFigureOut">
              <a:rPr lang="de-DE" smtClean="0"/>
              <a:t>09.09.2025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CD88DE3-A73A-4466-9257-6940723CB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257D5D3-EF95-46AB-9D1F-4B400C2B8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282AC-578B-45FE-9B36-95321B3529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7737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B166E09-691A-4E74-8BAF-74A4C748E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0AE4CD5-B28A-4EA4-8658-B933F666B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10028C6-ACBE-4719-9130-000EB21018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5BE53-6E9B-48FE-8C16-0523A883804D}" type="datetimeFigureOut">
              <a:rPr lang="de-DE" smtClean="0"/>
              <a:t>09.09.2025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77A746A-2DAD-4A45-B97A-2702EF570F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9B37A85-3110-4D73-95E8-032945164A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282AC-578B-45FE-9B36-95321B3529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8952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8B5B31F-7E44-97CA-538D-3723EFC82E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3245" y="482399"/>
            <a:ext cx="7027426" cy="2198456"/>
          </a:xfrm>
        </p:spPr>
        <p:txBody>
          <a:bodyPr/>
          <a:lstStyle/>
          <a:p>
            <a:pPr lvl="0" algn="ctr">
              <a:defRPr/>
            </a:pPr>
            <a:r>
              <a:rPr lang="de-DE" dirty="0"/>
              <a:t>Geodatenservice / Earth </a:t>
            </a:r>
            <a:r>
              <a:rPr lang="de-DE" dirty="0" err="1"/>
              <a:t>Intelligence</a:t>
            </a:r>
            <a:r>
              <a:rPr lang="de-DE" dirty="0"/>
              <a:t> </a:t>
            </a:r>
          </a:p>
          <a:p>
            <a:pPr lvl="0" algn="ctr">
              <a:defRPr/>
            </a:pPr>
            <a:r>
              <a:rPr lang="de-DE" dirty="0"/>
              <a:t>am Beispiel</a:t>
            </a:r>
          </a:p>
          <a:p>
            <a:pPr lvl="0" algn="ctr">
              <a:defRPr/>
            </a:pPr>
            <a:r>
              <a:rPr lang="de-DE" dirty="0"/>
              <a:t> Hochwasserschadenspotenzialanalyse</a:t>
            </a:r>
          </a:p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lvl="0"/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6432C70-5D57-D485-FC49-37F410E3D4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3245" y="4687513"/>
            <a:ext cx="6408737" cy="315808"/>
          </a:xfrm>
        </p:spPr>
        <p:txBody>
          <a:bodyPr/>
          <a:lstStyle/>
          <a:p>
            <a:r>
              <a:rPr lang="de-DE" dirty="0"/>
              <a:t>Dr. Ralf Busskamp</a:t>
            </a:r>
          </a:p>
        </p:txBody>
      </p:sp>
      <p:pic>
        <p:nvPicPr>
          <p:cNvPr id="25" name="Bildplatzhalter 24">
            <a:extLst>
              <a:ext uri="{FF2B5EF4-FFF2-40B4-BE49-F238E27FC236}">
                <a16:creationId xmlns:a16="http://schemas.microsoft.com/office/drawing/2014/main" id="{EBE34378-A552-4FEB-A4DD-0C1B45F1DAB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8" b="2686"/>
          <a:stretch/>
        </p:blipFill>
        <p:spPr>
          <a:xfrm>
            <a:off x="7757476" y="0"/>
            <a:ext cx="4434524" cy="6858000"/>
          </a:xfr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C7626488-BF2A-4B82-B0AB-85642C11ED3F}"/>
              </a:ext>
            </a:extLst>
          </p:cNvPr>
          <p:cNvSpPr/>
          <p:nvPr/>
        </p:nvSpPr>
        <p:spPr>
          <a:xfrm>
            <a:off x="7757476" y="6591869"/>
            <a:ext cx="350875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Geobasisdaten: © </a:t>
            </a:r>
            <a:r>
              <a:rPr lang="de-DE" sz="1100" dirty="0" err="1">
                <a:solidFill>
                  <a:schemeClr val="bg1"/>
                </a:solidFill>
              </a:rPr>
              <a:t>GeoBasis</a:t>
            </a:r>
            <a:r>
              <a:rPr lang="de-DE" sz="1100" dirty="0">
                <a:solidFill>
                  <a:schemeClr val="bg1"/>
                </a:solidFill>
              </a:rPr>
              <a:t>-DE / BKG (2024)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27E2ACF-5464-4ACB-9F53-ABF0EC3E0B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7476" y="4518771"/>
            <a:ext cx="4434524" cy="233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959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3">
            <a:extLst>
              <a:ext uri="{FF2B5EF4-FFF2-40B4-BE49-F238E27FC236}">
                <a16:creationId xmlns:a16="http://schemas.microsoft.com/office/drawing/2014/main" id="{BE82D07D-FAD5-48CC-8580-E85F8133A713}"/>
              </a:ext>
            </a:extLst>
          </p:cNvPr>
          <p:cNvSpPr txBox="1">
            <a:spLocks/>
          </p:cNvSpPr>
          <p:nvPr/>
        </p:nvSpPr>
        <p:spPr>
          <a:xfrm>
            <a:off x="11822884" y="6492875"/>
            <a:ext cx="3691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10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531CC1A-D444-4CCB-A611-EB5CE6BDA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125"/>
            <a:ext cx="12192000" cy="561975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9778110-F423-4DE4-9445-FFC810C84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8" y="561520"/>
            <a:ext cx="12192000" cy="562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0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3">
            <a:extLst>
              <a:ext uri="{FF2B5EF4-FFF2-40B4-BE49-F238E27FC236}">
                <a16:creationId xmlns:a16="http://schemas.microsoft.com/office/drawing/2014/main" id="{BE82D07D-FAD5-48CC-8580-E85F8133A713}"/>
              </a:ext>
            </a:extLst>
          </p:cNvPr>
          <p:cNvSpPr txBox="1">
            <a:spLocks/>
          </p:cNvSpPr>
          <p:nvPr/>
        </p:nvSpPr>
        <p:spPr>
          <a:xfrm>
            <a:off x="11822884" y="6492875"/>
            <a:ext cx="3691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11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C74D9C4-6FE0-43D6-A8B9-87C5F0F75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2300"/>
            <a:ext cx="12192000" cy="56134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5B0381C-EEEE-4D39-A8EE-BFA427ED8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4" y="611413"/>
            <a:ext cx="12192000" cy="56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6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086BC30-48ED-4B31-97AE-AE39712920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95693"/>
            <a:ext cx="11090275" cy="723763"/>
          </a:xfrm>
        </p:spPr>
        <p:txBody>
          <a:bodyPr>
            <a:normAutofit/>
          </a:bodyPr>
          <a:lstStyle/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Fazit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A37DECC-F34D-42FC-A638-A32D21201725}"/>
              </a:ext>
            </a:extLst>
          </p:cNvPr>
          <p:cNvSpPr txBox="1"/>
          <p:nvPr/>
        </p:nvSpPr>
        <p:spPr>
          <a:xfrm>
            <a:off x="657779" y="977223"/>
            <a:ext cx="11485193" cy="426787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342900" indent="-342900">
              <a:spcAft>
                <a:spcPts val="750"/>
              </a:spcAft>
              <a:buFont typeface="Wingdings" panose="05000000000000000000" pitchFamily="2" charset="2"/>
              <a:buChar char="Ø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Die Integration von Daten der Erdbeobachtung (Geodaten) in Web-Dienste (Inwertsetzung) ist ein wichtiger Schritt, um ein größeres Spektrum an Menschen an diese wichtige Informationsquelle heranzuführen.</a:t>
            </a:r>
          </a:p>
          <a:p>
            <a:pPr>
              <a:spcAft>
                <a:spcPts val="750"/>
              </a:spcAft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750"/>
              </a:spcAft>
              <a:buFont typeface="Wingdings" panose="05000000000000000000" pitchFamily="2" charset="2"/>
              <a:buChar char="Ø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Die Inwertsetzung von Geodaten schafft die Basis für eine bessere Entscheidungsfindungen.</a:t>
            </a:r>
          </a:p>
          <a:p>
            <a:pPr>
              <a:spcAft>
                <a:spcPts val="750"/>
              </a:spcAft>
            </a:pPr>
            <a:endParaRPr lang="de-DE" sz="2000" dirty="0"/>
          </a:p>
          <a:p>
            <a:pPr marL="342900" indent="-342900">
              <a:spcAft>
                <a:spcPts val="750"/>
              </a:spcAft>
              <a:buFont typeface="Wingdings" panose="05000000000000000000" pitchFamily="2" charset="2"/>
              <a:buChar char="Ø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Die Post-2025 Strategie mit dem Konzept „Earth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Intelligence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All“ der Group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Earth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Observations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(GEO) propagiert die Inwertsetzung von Geodaten in Web-Diensten </a:t>
            </a:r>
          </a:p>
          <a:p>
            <a:pPr marL="342900" indent="-342900">
              <a:spcAft>
                <a:spcPts val="750"/>
              </a:spcAft>
              <a:buFont typeface="Wingdings" panose="05000000000000000000" pitchFamily="2" charset="2"/>
              <a:buChar char="Ø"/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750"/>
              </a:spcAft>
              <a:buFont typeface="Wingdings" panose="05000000000000000000" pitchFamily="2" charset="2"/>
              <a:buChar char="Ø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Die europäische Umweltgesetzgebung schafft eine breite Basis an homogenen Geodaten für EU-weite Initiativen unter dem GEO-Motto „Earth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Intelligence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All“</a:t>
            </a:r>
          </a:p>
        </p:txBody>
      </p:sp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9413BCAC-5109-4D75-A569-3B168E742DD3}"/>
              </a:ext>
            </a:extLst>
          </p:cNvPr>
          <p:cNvSpPr txBox="1">
            <a:spLocks/>
          </p:cNvSpPr>
          <p:nvPr/>
        </p:nvSpPr>
        <p:spPr>
          <a:xfrm>
            <a:off x="11822884" y="6492875"/>
            <a:ext cx="3691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92931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835BE55-2B71-3D76-C251-A1F028DACB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87064" y="3508751"/>
            <a:ext cx="5435271" cy="2083981"/>
          </a:xfrm>
        </p:spPr>
        <p:txBody>
          <a:bodyPr>
            <a:normAutofit/>
          </a:bodyPr>
          <a:lstStyle/>
          <a:p>
            <a:pPr lvl="0"/>
            <a:r>
              <a:rPr lang="de-DE" sz="1400" dirty="0"/>
              <a:t>Dr. Ralf Busskamp</a:t>
            </a:r>
          </a:p>
          <a:p>
            <a:pPr lvl="0"/>
            <a:r>
              <a:rPr lang="de-DE" sz="1400" dirty="0"/>
              <a:t>Bundesanstalt für Gewässerkunde</a:t>
            </a:r>
          </a:p>
          <a:p>
            <a:pPr lvl="0"/>
            <a:r>
              <a:rPr lang="de-DE" sz="1400" dirty="0" err="1"/>
              <a:t>Ref</a:t>
            </a:r>
            <a:r>
              <a:rPr lang="de-DE" sz="1400" dirty="0"/>
              <a:t>.-Lt. M4: Geodatenzentrum, </a:t>
            </a:r>
            <a:r>
              <a:rPr lang="de-DE" sz="1400" dirty="0" err="1"/>
              <a:t>WasserBLIcK</a:t>
            </a:r>
            <a:r>
              <a:rPr lang="de-DE" sz="1400" dirty="0"/>
              <a:t>, GRDC</a:t>
            </a:r>
          </a:p>
          <a:p>
            <a:pPr lvl="0"/>
            <a:r>
              <a:rPr lang="de-DE" sz="1400" dirty="0"/>
              <a:t>+49 261 1306-5255</a:t>
            </a:r>
          </a:p>
          <a:p>
            <a:pPr lvl="0"/>
            <a:r>
              <a:rPr lang="de-DE" sz="1400" dirty="0"/>
              <a:t>busskamp@bafg.de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B0B20E2-06E3-48BD-8304-8DBA16EF8C4E}"/>
              </a:ext>
            </a:extLst>
          </p:cNvPr>
          <p:cNvSpPr/>
          <p:nvPr/>
        </p:nvSpPr>
        <p:spPr>
          <a:xfrm>
            <a:off x="6558598" y="6391295"/>
            <a:ext cx="5633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https://geoportal.bafg.de/karten/schadenspotenzial2025/</a:t>
            </a:r>
          </a:p>
        </p:txBody>
      </p:sp>
    </p:spTree>
    <p:extLst>
      <p:ext uri="{BB962C8B-B14F-4D97-AF65-F5344CB8AC3E}">
        <p14:creationId xmlns:p14="http://schemas.microsoft.com/office/powerpoint/2010/main" val="2693381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086BC30-48ED-4B31-97AE-AE39712920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95693"/>
            <a:ext cx="11090275" cy="723763"/>
          </a:xfrm>
        </p:spPr>
        <p:txBody>
          <a:bodyPr>
            <a:normAutofit/>
          </a:bodyPr>
          <a:lstStyle/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A37DECC-F34D-42FC-A638-A32D21201725}"/>
              </a:ext>
            </a:extLst>
          </p:cNvPr>
          <p:cNvSpPr txBox="1"/>
          <p:nvPr/>
        </p:nvSpPr>
        <p:spPr>
          <a:xfrm>
            <a:off x="327579" y="748622"/>
            <a:ext cx="11485193" cy="629012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342900" indent="-342900">
              <a:spcAft>
                <a:spcPts val="750"/>
              </a:spcAft>
              <a:buFont typeface="Wingdings" panose="05000000000000000000" pitchFamily="2" charset="2"/>
              <a:buChar char="Ø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Die Umsetzung der EU-Hochwasserrisikomanagement-Richtlinie (HWRM-RL) erfordert eine Hochwasserschadenspotenzialanalyse</a:t>
            </a:r>
          </a:p>
          <a:p>
            <a:pPr marL="342900" indent="-342900">
              <a:spcAft>
                <a:spcPts val="750"/>
              </a:spcAft>
              <a:buFont typeface="Wingdings" panose="05000000000000000000" pitchFamily="2" charset="2"/>
              <a:buChar char="Ø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Die HWRM-RL schafft wesentliche Voraussetzungen, um eine Hochwasserschadenspotenzialanalyse durchzuführen</a:t>
            </a:r>
          </a:p>
          <a:p>
            <a:pPr marL="342900" indent="-342900">
              <a:spcAft>
                <a:spcPts val="750"/>
              </a:spcAft>
              <a:buFont typeface="Wingdings" panose="05000000000000000000" pitchFamily="2" charset="2"/>
              <a:buChar char="Ø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Operationalisierung der verfügbaren Daten und abgestimmten Methoden zur Schadenspotenzialanalyse auf nationaler Ebene im Internet </a:t>
            </a:r>
          </a:p>
          <a:p>
            <a:pPr marL="342900" indent="-342900">
              <a:spcAft>
                <a:spcPts val="750"/>
              </a:spcAft>
              <a:buFont typeface="Wingdings" panose="05000000000000000000" pitchFamily="2" charset="2"/>
              <a:buChar char="Ø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Mit der Verfügbarkeit der operativen Werkzeuge können verschiedenste Fragestellungen in der Wasserwirtschaftsverwaltung und anderen Interessensgruppen einfacher verfolgt werden</a:t>
            </a:r>
          </a:p>
          <a:p>
            <a:pPr>
              <a:spcAft>
                <a:spcPts val="750"/>
              </a:spcAft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    Themenbeispiele:</a:t>
            </a:r>
          </a:p>
          <a:p>
            <a:pPr marL="800100" lvl="1" indent="-3429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Bewertung der Schäden realer und fiktiver Überschwemmungsszenarien</a:t>
            </a:r>
          </a:p>
          <a:p>
            <a:pPr marL="800100" lvl="1" indent="-3429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Monetäre Bewertung der Schadensminderung durch Hochwasserschutzmaßnahmen</a:t>
            </a:r>
          </a:p>
          <a:p>
            <a:pPr marL="800100" lvl="1" indent="-3429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Mit belastbaren Zahlen untermauerte Diskussionen zu den Auswirkungen von Elementarversicherungen gegen Hochwasser</a:t>
            </a:r>
          </a:p>
          <a:p>
            <a:pPr lvl="1">
              <a:spcAft>
                <a:spcPts val="750"/>
              </a:spcAft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750"/>
              </a:spcAft>
            </a:pPr>
            <a:endParaRPr lang="de-DE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750"/>
              </a:spcAft>
              <a:buFont typeface="Wingdings" panose="05000000000000000000" pitchFamily="2" charset="2"/>
              <a:buChar char="Ø"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Die Wasserwirtschaftsverwaltungen behalten die Deutungshoheit in einem sensiblen Themenbereich</a:t>
            </a:r>
          </a:p>
          <a:p>
            <a:pPr marL="285750" indent="-285750" algn="l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de-DE" sz="1500" dirty="0"/>
          </a:p>
        </p:txBody>
      </p:sp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9413BCAC-5109-4D75-A569-3B168E742DD3}"/>
              </a:ext>
            </a:extLst>
          </p:cNvPr>
          <p:cNvSpPr txBox="1">
            <a:spLocks/>
          </p:cNvSpPr>
          <p:nvPr/>
        </p:nvSpPr>
        <p:spPr>
          <a:xfrm>
            <a:off x="11822884" y="6492875"/>
            <a:ext cx="3691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09976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1ACA875-AAF2-7FB8-B84A-1A50F863BD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C074F6-CB4E-48EA-83A5-09886CE3A776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8FB7423-505D-451A-9980-249D71D3E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8546" y="0"/>
            <a:ext cx="5997423" cy="68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2407310-B51C-4C18-AB11-E55F94C92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372" y="-9861"/>
            <a:ext cx="4884969" cy="6873609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DC504A01-B116-467D-89E2-49674B99FB10}"/>
              </a:ext>
            </a:extLst>
          </p:cNvPr>
          <p:cNvSpPr/>
          <p:nvPr/>
        </p:nvSpPr>
        <p:spPr>
          <a:xfrm>
            <a:off x="7482980" y="4018327"/>
            <a:ext cx="2516920" cy="4283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Foliennummernplatzhalter 3">
            <a:extLst>
              <a:ext uri="{FF2B5EF4-FFF2-40B4-BE49-F238E27FC236}">
                <a16:creationId xmlns:a16="http://schemas.microsoft.com/office/drawing/2014/main" id="{8F5CD2AC-6DA2-4B38-9AA8-2A9D7FCB2479}"/>
              </a:ext>
            </a:extLst>
          </p:cNvPr>
          <p:cNvSpPr txBox="1">
            <a:spLocks/>
          </p:cNvSpPr>
          <p:nvPr/>
        </p:nvSpPr>
        <p:spPr>
          <a:xfrm>
            <a:off x="11822884" y="6492875"/>
            <a:ext cx="3691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0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589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1ACA875-AAF2-7FB8-B84A-1A50F863BD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822884" y="6492875"/>
            <a:ext cx="369116" cy="365125"/>
          </a:xfrm>
        </p:spPr>
        <p:txBody>
          <a:bodyPr/>
          <a:lstStyle/>
          <a:p>
            <a:pPr algn="ctr"/>
            <a:r>
              <a:rPr lang="de-DE" sz="10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4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C5B3BE0-47F9-49DC-B96B-58EC2CC79E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" y="195275"/>
            <a:ext cx="12192000" cy="549177"/>
          </a:xfrm>
        </p:spPr>
        <p:txBody>
          <a:bodyPr>
            <a:normAutofit fontScale="32500" lnSpcReduction="20000"/>
          </a:bodyPr>
          <a:lstStyle/>
          <a:p>
            <a:pPr algn="ctr"/>
            <a:r>
              <a:rPr lang="de-DE" sz="7400" b="1" dirty="0">
                <a:latin typeface="Arial" panose="020B0604020202020204" pitchFamily="34" charset="0"/>
                <a:cs typeface="Arial" panose="020B0604020202020204" pitchFamily="34" charset="0"/>
              </a:rPr>
              <a:t>Begrifflichkeiten im Kontext HWRM-RL Gefahren- und Risikokarten</a:t>
            </a:r>
          </a:p>
          <a:p>
            <a:pPr algn="ctr"/>
            <a:endParaRPr lang="de-DE" sz="7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dirty="0"/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AB797D0B-1D00-4131-88AE-91CE54BA26E7}"/>
              </a:ext>
            </a:extLst>
          </p:cNvPr>
          <p:cNvSpPr/>
          <p:nvPr/>
        </p:nvSpPr>
        <p:spPr>
          <a:xfrm>
            <a:off x="3178629" y="2362200"/>
            <a:ext cx="5334000" cy="4180114"/>
          </a:xfrm>
          <a:custGeom>
            <a:avLst/>
            <a:gdLst>
              <a:gd name="connsiteX0" fmla="*/ 5334000 w 5334000"/>
              <a:gd name="connsiteY0" fmla="*/ 0 h 4180114"/>
              <a:gd name="connsiteX1" fmla="*/ 5334000 w 5334000"/>
              <a:gd name="connsiteY1" fmla="*/ 0 h 4180114"/>
              <a:gd name="connsiteX2" fmla="*/ 5203371 w 5334000"/>
              <a:gd name="connsiteY2" fmla="*/ 10886 h 4180114"/>
              <a:gd name="connsiteX3" fmla="*/ 5148942 w 5334000"/>
              <a:gd name="connsiteY3" fmla="*/ 43543 h 4180114"/>
              <a:gd name="connsiteX4" fmla="*/ 4267200 w 5334000"/>
              <a:gd name="connsiteY4" fmla="*/ 108857 h 4180114"/>
              <a:gd name="connsiteX5" fmla="*/ 3592285 w 5334000"/>
              <a:gd name="connsiteY5" fmla="*/ 119743 h 4180114"/>
              <a:gd name="connsiteX6" fmla="*/ 2884714 w 5334000"/>
              <a:gd name="connsiteY6" fmla="*/ 87086 h 4180114"/>
              <a:gd name="connsiteX7" fmla="*/ 2318657 w 5334000"/>
              <a:gd name="connsiteY7" fmla="*/ 740229 h 4180114"/>
              <a:gd name="connsiteX8" fmla="*/ 2144485 w 5334000"/>
              <a:gd name="connsiteY8" fmla="*/ 936171 h 4180114"/>
              <a:gd name="connsiteX9" fmla="*/ 2057400 w 5334000"/>
              <a:gd name="connsiteY9" fmla="*/ 968829 h 4180114"/>
              <a:gd name="connsiteX10" fmla="*/ 2024742 w 5334000"/>
              <a:gd name="connsiteY10" fmla="*/ 979714 h 4180114"/>
              <a:gd name="connsiteX11" fmla="*/ 2002971 w 5334000"/>
              <a:gd name="connsiteY11" fmla="*/ 979714 h 4180114"/>
              <a:gd name="connsiteX12" fmla="*/ 1632857 w 5334000"/>
              <a:gd name="connsiteY12" fmla="*/ 1240971 h 4180114"/>
              <a:gd name="connsiteX13" fmla="*/ 1295400 w 5334000"/>
              <a:gd name="connsiteY13" fmla="*/ 1393371 h 4180114"/>
              <a:gd name="connsiteX14" fmla="*/ 762000 w 5334000"/>
              <a:gd name="connsiteY14" fmla="*/ 1676400 h 4180114"/>
              <a:gd name="connsiteX15" fmla="*/ 718457 w 5334000"/>
              <a:gd name="connsiteY15" fmla="*/ 2264229 h 4180114"/>
              <a:gd name="connsiteX16" fmla="*/ 718457 w 5334000"/>
              <a:gd name="connsiteY16" fmla="*/ 2492829 h 4180114"/>
              <a:gd name="connsiteX17" fmla="*/ 718457 w 5334000"/>
              <a:gd name="connsiteY17" fmla="*/ 2667000 h 4180114"/>
              <a:gd name="connsiteX18" fmla="*/ 729342 w 5334000"/>
              <a:gd name="connsiteY18" fmla="*/ 2786743 h 4180114"/>
              <a:gd name="connsiteX19" fmla="*/ 674914 w 5334000"/>
              <a:gd name="connsiteY19" fmla="*/ 2960914 h 4180114"/>
              <a:gd name="connsiteX20" fmla="*/ 653142 w 5334000"/>
              <a:gd name="connsiteY20" fmla="*/ 3298371 h 4180114"/>
              <a:gd name="connsiteX21" fmla="*/ 631371 w 5334000"/>
              <a:gd name="connsiteY21" fmla="*/ 3439886 h 4180114"/>
              <a:gd name="connsiteX22" fmla="*/ 631371 w 5334000"/>
              <a:gd name="connsiteY22" fmla="*/ 3581400 h 4180114"/>
              <a:gd name="connsiteX23" fmla="*/ 631371 w 5334000"/>
              <a:gd name="connsiteY23" fmla="*/ 3712029 h 4180114"/>
              <a:gd name="connsiteX24" fmla="*/ 587828 w 5334000"/>
              <a:gd name="connsiteY24" fmla="*/ 3831771 h 4180114"/>
              <a:gd name="connsiteX25" fmla="*/ 468085 w 5334000"/>
              <a:gd name="connsiteY25" fmla="*/ 3886200 h 4180114"/>
              <a:gd name="connsiteX26" fmla="*/ 304800 w 5334000"/>
              <a:gd name="connsiteY26" fmla="*/ 3907971 h 4180114"/>
              <a:gd name="connsiteX27" fmla="*/ 0 w 5334000"/>
              <a:gd name="connsiteY27" fmla="*/ 3984171 h 4180114"/>
              <a:gd name="connsiteX28" fmla="*/ 32657 w 5334000"/>
              <a:gd name="connsiteY28" fmla="*/ 4038600 h 4180114"/>
              <a:gd name="connsiteX29" fmla="*/ 141514 w 5334000"/>
              <a:gd name="connsiteY29" fmla="*/ 4071257 h 4180114"/>
              <a:gd name="connsiteX30" fmla="*/ 174171 w 5334000"/>
              <a:gd name="connsiteY30" fmla="*/ 4082143 h 4180114"/>
              <a:gd name="connsiteX31" fmla="*/ 293914 w 5334000"/>
              <a:gd name="connsiteY31" fmla="*/ 4114800 h 4180114"/>
              <a:gd name="connsiteX32" fmla="*/ 609600 w 5334000"/>
              <a:gd name="connsiteY32" fmla="*/ 4180114 h 4180114"/>
              <a:gd name="connsiteX33" fmla="*/ 762000 w 5334000"/>
              <a:gd name="connsiteY33" fmla="*/ 4180114 h 4180114"/>
              <a:gd name="connsiteX34" fmla="*/ 772885 w 5334000"/>
              <a:gd name="connsiteY34" fmla="*/ 4180114 h 4180114"/>
              <a:gd name="connsiteX35" fmla="*/ 1001485 w 5334000"/>
              <a:gd name="connsiteY35" fmla="*/ 4071257 h 4180114"/>
              <a:gd name="connsiteX36" fmla="*/ 1099457 w 5334000"/>
              <a:gd name="connsiteY36" fmla="*/ 3962400 h 4180114"/>
              <a:gd name="connsiteX37" fmla="*/ 1110342 w 5334000"/>
              <a:gd name="connsiteY37" fmla="*/ 3918857 h 4180114"/>
              <a:gd name="connsiteX38" fmla="*/ 1132114 w 5334000"/>
              <a:gd name="connsiteY38" fmla="*/ 3810000 h 4180114"/>
              <a:gd name="connsiteX39" fmla="*/ 1164771 w 5334000"/>
              <a:gd name="connsiteY39" fmla="*/ 3712029 h 4180114"/>
              <a:gd name="connsiteX40" fmla="*/ 1251857 w 5334000"/>
              <a:gd name="connsiteY40" fmla="*/ 3526971 h 4180114"/>
              <a:gd name="connsiteX41" fmla="*/ 1349828 w 5334000"/>
              <a:gd name="connsiteY41" fmla="*/ 3352800 h 4180114"/>
              <a:gd name="connsiteX42" fmla="*/ 1426028 w 5334000"/>
              <a:gd name="connsiteY42" fmla="*/ 3298371 h 4180114"/>
              <a:gd name="connsiteX43" fmla="*/ 1480457 w 5334000"/>
              <a:gd name="connsiteY43" fmla="*/ 3265714 h 4180114"/>
              <a:gd name="connsiteX44" fmla="*/ 1578428 w 5334000"/>
              <a:gd name="connsiteY44" fmla="*/ 3222171 h 4180114"/>
              <a:gd name="connsiteX45" fmla="*/ 1600200 w 5334000"/>
              <a:gd name="connsiteY45" fmla="*/ 3211286 h 4180114"/>
              <a:gd name="connsiteX46" fmla="*/ 1687285 w 5334000"/>
              <a:gd name="connsiteY46" fmla="*/ 3189514 h 4180114"/>
              <a:gd name="connsiteX47" fmla="*/ 1807028 w 5334000"/>
              <a:gd name="connsiteY47" fmla="*/ 3156857 h 4180114"/>
              <a:gd name="connsiteX48" fmla="*/ 2144485 w 5334000"/>
              <a:gd name="connsiteY48" fmla="*/ 3124200 h 4180114"/>
              <a:gd name="connsiteX49" fmla="*/ 2579914 w 5334000"/>
              <a:gd name="connsiteY49" fmla="*/ 3058886 h 4180114"/>
              <a:gd name="connsiteX50" fmla="*/ 3309257 w 5334000"/>
              <a:gd name="connsiteY50" fmla="*/ 3167743 h 4180114"/>
              <a:gd name="connsiteX51" fmla="*/ 3396342 w 5334000"/>
              <a:gd name="connsiteY51" fmla="*/ 3156857 h 4180114"/>
              <a:gd name="connsiteX52" fmla="*/ 3810000 w 5334000"/>
              <a:gd name="connsiteY52" fmla="*/ 2481943 h 4180114"/>
              <a:gd name="connsiteX53" fmla="*/ 3973285 w 5334000"/>
              <a:gd name="connsiteY53" fmla="*/ 2068286 h 4180114"/>
              <a:gd name="connsiteX54" fmla="*/ 4082142 w 5334000"/>
              <a:gd name="connsiteY54" fmla="*/ 1306286 h 4180114"/>
              <a:gd name="connsiteX55" fmla="*/ 4528457 w 5334000"/>
              <a:gd name="connsiteY55" fmla="*/ 772886 h 4180114"/>
              <a:gd name="connsiteX56" fmla="*/ 4844142 w 5334000"/>
              <a:gd name="connsiteY56" fmla="*/ 576943 h 4180114"/>
              <a:gd name="connsiteX57" fmla="*/ 4953000 w 5334000"/>
              <a:gd name="connsiteY57" fmla="*/ 283029 h 4180114"/>
              <a:gd name="connsiteX58" fmla="*/ 5148942 w 5334000"/>
              <a:gd name="connsiteY58" fmla="*/ 185057 h 4180114"/>
              <a:gd name="connsiteX59" fmla="*/ 5290457 w 5334000"/>
              <a:gd name="connsiteY59" fmla="*/ 32657 h 418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334000" h="4180114">
                <a:moveTo>
                  <a:pt x="5334000" y="0"/>
                </a:moveTo>
                <a:lnTo>
                  <a:pt x="5334000" y="0"/>
                </a:lnTo>
                <a:cubicBezTo>
                  <a:pt x="5290457" y="3629"/>
                  <a:pt x="5245903" y="878"/>
                  <a:pt x="5203371" y="10886"/>
                </a:cubicBezTo>
                <a:cubicBezTo>
                  <a:pt x="5182775" y="15732"/>
                  <a:pt x="5148942" y="43543"/>
                  <a:pt x="5148942" y="43543"/>
                </a:cubicBezTo>
                <a:lnTo>
                  <a:pt x="4267200" y="108857"/>
                </a:lnTo>
                <a:lnTo>
                  <a:pt x="3592285" y="119743"/>
                </a:lnTo>
                <a:lnTo>
                  <a:pt x="2884714" y="87086"/>
                </a:lnTo>
                <a:lnTo>
                  <a:pt x="2318657" y="740229"/>
                </a:lnTo>
                <a:lnTo>
                  <a:pt x="2144485" y="936171"/>
                </a:lnTo>
                <a:lnTo>
                  <a:pt x="2057400" y="968829"/>
                </a:lnTo>
                <a:cubicBezTo>
                  <a:pt x="2046616" y="972750"/>
                  <a:pt x="2035994" y="977464"/>
                  <a:pt x="2024742" y="979714"/>
                </a:cubicBezTo>
                <a:cubicBezTo>
                  <a:pt x="2017626" y="981137"/>
                  <a:pt x="2010228" y="979714"/>
                  <a:pt x="2002971" y="979714"/>
                </a:cubicBezTo>
                <a:lnTo>
                  <a:pt x="1632857" y="1240971"/>
                </a:lnTo>
                <a:lnTo>
                  <a:pt x="1295400" y="1393371"/>
                </a:lnTo>
                <a:lnTo>
                  <a:pt x="762000" y="1676400"/>
                </a:lnTo>
                <a:lnTo>
                  <a:pt x="718457" y="2264229"/>
                </a:lnTo>
                <a:lnTo>
                  <a:pt x="718457" y="2492829"/>
                </a:lnTo>
                <a:lnTo>
                  <a:pt x="718457" y="2667000"/>
                </a:lnTo>
                <a:cubicBezTo>
                  <a:pt x="730143" y="2772184"/>
                  <a:pt x="729342" y="2732113"/>
                  <a:pt x="729342" y="2786743"/>
                </a:cubicBezTo>
                <a:lnTo>
                  <a:pt x="674914" y="2960914"/>
                </a:lnTo>
                <a:lnTo>
                  <a:pt x="653142" y="3298371"/>
                </a:lnTo>
                <a:lnTo>
                  <a:pt x="631371" y="3439886"/>
                </a:lnTo>
                <a:lnTo>
                  <a:pt x="631371" y="3581400"/>
                </a:lnTo>
                <a:lnTo>
                  <a:pt x="631371" y="3712029"/>
                </a:lnTo>
                <a:cubicBezTo>
                  <a:pt x="597239" y="3825801"/>
                  <a:pt x="625503" y="3794100"/>
                  <a:pt x="587828" y="3831771"/>
                </a:cubicBezTo>
                <a:lnTo>
                  <a:pt x="468085" y="3886200"/>
                </a:lnTo>
                <a:lnTo>
                  <a:pt x="304800" y="3907971"/>
                </a:lnTo>
                <a:lnTo>
                  <a:pt x="0" y="3984171"/>
                </a:lnTo>
                <a:lnTo>
                  <a:pt x="32657" y="4038600"/>
                </a:lnTo>
                <a:lnTo>
                  <a:pt x="141514" y="4071257"/>
                </a:lnTo>
                <a:cubicBezTo>
                  <a:pt x="152481" y="4074632"/>
                  <a:pt x="174171" y="4082143"/>
                  <a:pt x="174171" y="4082143"/>
                </a:cubicBezTo>
                <a:lnTo>
                  <a:pt x="293914" y="4114800"/>
                </a:lnTo>
                <a:lnTo>
                  <a:pt x="609600" y="4180114"/>
                </a:lnTo>
                <a:lnTo>
                  <a:pt x="762000" y="4180114"/>
                </a:lnTo>
                <a:lnTo>
                  <a:pt x="772885" y="4180114"/>
                </a:lnTo>
                <a:lnTo>
                  <a:pt x="1001485" y="4071257"/>
                </a:lnTo>
                <a:cubicBezTo>
                  <a:pt x="1021782" y="4050961"/>
                  <a:pt x="1082413" y="3996488"/>
                  <a:pt x="1099457" y="3962400"/>
                </a:cubicBezTo>
                <a:cubicBezTo>
                  <a:pt x="1106148" y="3949018"/>
                  <a:pt x="1110342" y="3918857"/>
                  <a:pt x="1110342" y="3918857"/>
                </a:cubicBezTo>
                <a:lnTo>
                  <a:pt x="1132114" y="3810000"/>
                </a:lnTo>
                <a:lnTo>
                  <a:pt x="1164771" y="3712029"/>
                </a:lnTo>
                <a:lnTo>
                  <a:pt x="1251857" y="3526971"/>
                </a:lnTo>
                <a:lnTo>
                  <a:pt x="1349828" y="3352800"/>
                </a:lnTo>
                <a:lnTo>
                  <a:pt x="1426028" y="3298371"/>
                </a:lnTo>
                <a:lnTo>
                  <a:pt x="1480457" y="3265714"/>
                </a:lnTo>
                <a:cubicBezTo>
                  <a:pt x="1570788" y="3220548"/>
                  <a:pt x="1535087" y="3222171"/>
                  <a:pt x="1578428" y="3222171"/>
                </a:cubicBezTo>
                <a:lnTo>
                  <a:pt x="1600200" y="3211286"/>
                </a:lnTo>
                <a:lnTo>
                  <a:pt x="1687285" y="3189514"/>
                </a:lnTo>
                <a:cubicBezTo>
                  <a:pt x="1792142" y="3154562"/>
                  <a:pt x="1750833" y="3156857"/>
                  <a:pt x="1807028" y="3156857"/>
                </a:cubicBezTo>
                <a:lnTo>
                  <a:pt x="2144485" y="3124200"/>
                </a:lnTo>
                <a:lnTo>
                  <a:pt x="2579914" y="3058886"/>
                </a:lnTo>
                <a:lnTo>
                  <a:pt x="3309257" y="3167743"/>
                </a:lnTo>
                <a:lnTo>
                  <a:pt x="3396342" y="3156857"/>
                </a:lnTo>
                <a:lnTo>
                  <a:pt x="3810000" y="2481943"/>
                </a:lnTo>
                <a:lnTo>
                  <a:pt x="3973285" y="2068286"/>
                </a:lnTo>
                <a:lnTo>
                  <a:pt x="4082142" y="1306286"/>
                </a:lnTo>
                <a:lnTo>
                  <a:pt x="4528457" y="772886"/>
                </a:lnTo>
                <a:lnTo>
                  <a:pt x="4844142" y="576943"/>
                </a:lnTo>
                <a:lnTo>
                  <a:pt x="4953000" y="283029"/>
                </a:lnTo>
                <a:lnTo>
                  <a:pt x="5148942" y="185057"/>
                </a:lnTo>
                <a:lnTo>
                  <a:pt x="5290457" y="32657"/>
                </a:lnTo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1EADCB65-5181-4784-8B01-7267F777CE72}"/>
              </a:ext>
            </a:extLst>
          </p:cNvPr>
          <p:cNvSpPr/>
          <p:nvPr/>
        </p:nvSpPr>
        <p:spPr>
          <a:xfrm>
            <a:off x="1153886" y="1229527"/>
            <a:ext cx="10504714" cy="1342346"/>
          </a:xfrm>
          <a:custGeom>
            <a:avLst/>
            <a:gdLst>
              <a:gd name="connsiteX0" fmla="*/ 0 w 10504714"/>
              <a:gd name="connsiteY0" fmla="*/ 1034702 h 1342346"/>
              <a:gd name="connsiteX1" fmla="*/ 947057 w 10504714"/>
              <a:gd name="connsiteY1" fmla="*/ 914959 h 1342346"/>
              <a:gd name="connsiteX2" fmla="*/ 1360714 w 10504714"/>
              <a:gd name="connsiteY2" fmla="*/ 1285073 h 1342346"/>
              <a:gd name="connsiteX3" fmla="*/ 2209800 w 10504714"/>
              <a:gd name="connsiteY3" fmla="*/ 1317730 h 1342346"/>
              <a:gd name="connsiteX4" fmla="*/ 2471057 w 10504714"/>
              <a:gd name="connsiteY4" fmla="*/ 1306844 h 1342346"/>
              <a:gd name="connsiteX5" fmla="*/ 2982685 w 10504714"/>
              <a:gd name="connsiteY5" fmla="*/ 893187 h 1342346"/>
              <a:gd name="connsiteX6" fmla="*/ 3233057 w 10504714"/>
              <a:gd name="connsiteY6" fmla="*/ 719016 h 1342346"/>
              <a:gd name="connsiteX7" fmla="*/ 4561114 w 10504714"/>
              <a:gd name="connsiteY7" fmla="*/ 860530 h 1342346"/>
              <a:gd name="connsiteX8" fmla="*/ 5127171 w 10504714"/>
              <a:gd name="connsiteY8" fmla="*/ 860530 h 1342346"/>
              <a:gd name="connsiteX9" fmla="*/ 6542314 w 10504714"/>
              <a:gd name="connsiteY9" fmla="*/ 1154444 h 1342346"/>
              <a:gd name="connsiteX10" fmla="*/ 7554685 w 10504714"/>
              <a:gd name="connsiteY10" fmla="*/ 1034702 h 1342346"/>
              <a:gd name="connsiteX11" fmla="*/ 7935685 w 10504714"/>
              <a:gd name="connsiteY11" fmla="*/ 708130 h 1342346"/>
              <a:gd name="connsiteX12" fmla="*/ 8479971 w 10504714"/>
              <a:gd name="connsiteY12" fmla="*/ 294473 h 1342346"/>
              <a:gd name="connsiteX13" fmla="*/ 9437914 w 10504714"/>
              <a:gd name="connsiteY13" fmla="*/ 22330 h 1342346"/>
              <a:gd name="connsiteX14" fmla="*/ 10080171 w 10504714"/>
              <a:gd name="connsiteY14" fmla="*/ 22330 h 1342346"/>
              <a:gd name="connsiteX15" fmla="*/ 10504714 w 10504714"/>
              <a:gd name="connsiteY15" fmla="*/ 76759 h 134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504714" h="1342346">
                <a:moveTo>
                  <a:pt x="0" y="1034702"/>
                </a:moveTo>
                <a:cubicBezTo>
                  <a:pt x="360135" y="953966"/>
                  <a:pt x="720271" y="873231"/>
                  <a:pt x="947057" y="914959"/>
                </a:cubicBezTo>
                <a:cubicBezTo>
                  <a:pt x="1173843" y="956687"/>
                  <a:pt x="1150257" y="1217945"/>
                  <a:pt x="1360714" y="1285073"/>
                </a:cubicBezTo>
                <a:cubicBezTo>
                  <a:pt x="1571171" y="1352201"/>
                  <a:pt x="2024743" y="1314102"/>
                  <a:pt x="2209800" y="1317730"/>
                </a:cubicBezTo>
                <a:cubicBezTo>
                  <a:pt x="2394857" y="1321358"/>
                  <a:pt x="2342243" y="1377601"/>
                  <a:pt x="2471057" y="1306844"/>
                </a:cubicBezTo>
                <a:cubicBezTo>
                  <a:pt x="2599871" y="1236087"/>
                  <a:pt x="2855685" y="991158"/>
                  <a:pt x="2982685" y="893187"/>
                </a:cubicBezTo>
                <a:cubicBezTo>
                  <a:pt x="3109685" y="795216"/>
                  <a:pt x="2969986" y="724459"/>
                  <a:pt x="3233057" y="719016"/>
                </a:cubicBezTo>
                <a:cubicBezTo>
                  <a:pt x="3496129" y="713573"/>
                  <a:pt x="4245428" y="836944"/>
                  <a:pt x="4561114" y="860530"/>
                </a:cubicBezTo>
                <a:cubicBezTo>
                  <a:pt x="4876800" y="884116"/>
                  <a:pt x="4796971" y="811544"/>
                  <a:pt x="5127171" y="860530"/>
                </a:cubicBezTo>
                <a:cubicBezTo>
                  <a:pt x="5457371" y="909516"/>
                  <a:pt x="6137728" y="1125415"/>
                  <a:pt x="6542314" y="1154444"/>
                </a:cubicBezTo>
                <a:cubicBezTo>
                  <a:pt x="6946900" y="1183473"/>
                  <a:pt x="7322457" y="1109088"/>
                  <a:pt x="7554685" y="1034702"/>
                </a:cubicBezTo>
                <a:cubicBezTo>
                  <a:pt x="7786914" y="960316"/>
                  <a:pt x="7781471" y="831501"/>
                  <a:pt x="7935685" y="708130"/>
                </a:cubicBezTo>
                <a:cubicBezTo>
                  <a:pt x="8089899" y="584759"/>
                  <a:pt x="8229600" y="408773"/>
                  <a:pt x="8479971" y="294473"/>
                </a:cubicBezTo>
                <a:cubicBezTo>
                  <a:pt x="8730342" y="180173"/>
                  <a:pt x="9171214" y="67687"/>
                  <a:pt x="9437914" y="22330"/>
                </a:cubicBezTo>
                <a:cubicBezTo>
                  <a:pt x="9704614" y="-23027"/>
                  <a:pt x="9902371" y="13258"/>
                  <a:pt x="10080171" y="22330"/>
                </a:cubicBezTo>
                <a:cubicBezTo>
                  <a:pt x="10257971" y="31401"/>
                  <a:pt x="10381342" y="54080"/>
                  <a:pt x="10504714" y="76759"/>
                </a:cubicBezTo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CEC3CEA5-8D90-4463-B620-C154C90643C9}"/>
              </a:ext>
            </a:extLst>
          </p:cNvPr>
          <p:cNvSpPr/>
          <p:nvPr/>
        </p:nvSpPr>
        <p:spPr>
          <a:xfrm>
            <a:off x="4064042" y="4444757"/>
            <a:ext cx="943388" cy="998100"/>
          </a:xfrm>
          <a:custGeom>
            <a:avLst/>
            <a:gdLst>
              <a:gd name="connsiteX0" fmla="*/ 1001485 w 1001485"/>
              <a:gd name="connsiteY0" fmla="*/ 620486 h 1114358"/>
              <a:gd name="connsiteX1" fmla="*/ 881742 w 1001485"/>
              <a:gd name="connsiteY1" fmla="*/ 261257 h 1114358"/>
              <a:gd name="connsiteX2" fmla="*/ 707571 w 1001485"/>
              <a:gd name="connsiteY2" fmla="*/ 97971 h 1114358"/>
              <a:gd name="connsiteX3" fmla="*/ 576942 w 1001485"/>
              <a:gd name="connsiteY3" fmla="*/ 54428 h 1114358"/>
              <a:gd name="connsiteX4" fmla="*/ 435428 w 1001485"/>
              <a:gd name="connsiteY4" fmla="*/ 10886 h 1114358"/>
              <a:gd name="connsiteX5" fmla="*/ 370114 w 1001485"/>
              <a:gd name="connsiteY5" fmla="*/ 0 h 1114358"/>
              <a:gd name="connsiteX6" fmla="*/ 119742 w 1001485"/>
              <a:gd name="connsiteY6" fmla="*/ 43543 h 1114358"/>
              <a:gd name="connsiteX7" fmla="*/ 119742 w 1001485"/>
              <a:gd name="connsiteY7" fmla="*/ 43543 h 1114358"/>
              <a:gd name="connsiteX8" fmla="*/ 0 w 1001485"/>
              <a:gd name="connsiteY8" fmla="*/ 315686 h 1114358"/>
              <a:gd name="connsiteX9" fmla="*/ 10885 w 1001485"/>
              <a:gd name="connsiteY9" fmla="*/ 446314 h 1114358"/>
              <a:gd name="connsiteX10" fmla="*/ 43542 w 1001485"/>
              <a:gd name="connsiteY10" fmla="*/ 468086 h 1114358"/>
              <a:gd name="connsiteX11" fmla="*/ 54428 w 1001485"/>
              <a:gd name="connsiteY11" fmla="*/ 500743 h 1114358"/>
              <a:gd name="connsiteX12" fmla="*/ 97971 w 1001485"/>
              <a:gd name="connsiteY12" fmla="*/ 522514 h 1114358"/>
              <a:gd name="connsiteX13" fmla="*/ 174171 w 1001485"/>
              <a:gd name="connsiteY13" fmla="*/ 609600 h 1114358"/>
              <a:gd name="connsiteX14" fmla="*/ 239485 w 1001485"/>
              <a:gd name="connsiteY14" fmla="*/ 707571 h 1114358"/>
              <a:gd name="connsiteX15" fmla="*/ 239485 w 1001485"/>
              <a:gd name="connsiteY15" fmla="*/ 903514 h 1114358"/>
              <a:gd name="connsiteX16" fmla="*/ 250371 w 1001485"/>
              <a:gd name="connsiteY16" fmla="*/ 1023257 h 1114358"/>
              <a:gd name="connsiteX17" fmla="*/ 261257 w 1001485"/>
              <a:gd name="connsiteY17" fmla="*/ 1055914 h 1114358"/>
              <a:gd name="connsiteX18" fmla="*/ 261257 w 1001485"/>
              <a:gd name="connsiteY18" fmla="*/ 1066800 h 1114358"/>
              <a:gd name="connsiteX19" fmla="*/ 533400 w 1001485"/>
              <a:gd name="connsiteY19" fmla="*/ 1110343 h 1114358"/>
              <a:gd name="connsiteX20" fmla="*/ 544285 w 1001485"/>
              <a:gd name="connsiteY20" fmla="*/ 1110343 h 1114358"/>
              <a:gd name="connsiteX21" fmla="*/ 696685 w 1001485"/>
              <a:gd name="connsiteY21" fmla="*/ 1099457 h 1114358"/>
              <a:gd name="connsiteX22" fmla="*/ 805542 w 1001485"/>
              <a:gd name="connsiteY22" fmla="*/ 957943 h 1114358"/>
              <a:gd name="connsiteX23" fmla="*/ 870857 w 1001485"/>
              <a:gd name="connsiteY23" fmla="*/ 870857 h 1114358"/>
              <a:gd name="connsiteX24" fmla="*/ 903514 w 1001485"/>
              <a:gd name="connsiteY24" fmla="*/ 827314 h 1114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01485" h="1114358">
                <a:moveTo>
                  <a:pt x="1001485" y="620486"/>
                </a:moveTo>
                <a:lnTo>
                  <a:pt x="881742" y="261257"/>
                </a:lnTo>
                <a:lnTo>
                  <a:pt x="707571" y="97971"/>
                </a:lnTo>
                <a:lnTo>
                  <a:pt x="576942" y="54428"/>
                </a:lnTo>
                <a:cubicBezTo>
                  <a:pt x="449372" y="19636"/>
                  <a:pt x="494205" y="40272"/>
                  <a:pt x="435428" y="10886"/>
                </a:cubicBezTo>
                <a:lnTo>
                  <a:pt x="370114" y="0"/>
                </a:lnTo>
                <a:lnTo>
                  <a:pt x="119742" y="43543"/>
                </a:lnTo>
                <a:lnTo>
                  <a:pt x="119742" y="43543"/>
                </a:lnTo>
                <a:lnTo>
                  <a:pt x="0" y="315686"/>
                </a:lnTo>
                <a:cubicBezTo>
                  <a:pt x="3628" y="359229"/>
                  <a:pt x="-1118" y="404302"/>
                  <a:pt x="10885" y="446314"/>
                </a:cubicBezTo>
                <a:cubicBezTo>
                  <a:pt x="14479" y="458894"/>
                  <a:pt x="35369" y="457870"/>
                  <a:pt x="43542" y="468086"/>
                </a:cubicBezTo>
                <a:cubicBezTo>
                  <a:pt x="50710" y="477046"/>
                  <a:pt x="47260" y="491783"/>
                  <a:pt x="54428" y="500743"/>
                </a:cubicBezTo>
                <a:cubicBezTo>
                  <a:pt x="73455" y="524527"/>
                  <a:pt x="78620" y="522514"/>
                  <a:pt x="97971" y="522514"/>
                </a:cubicBezTo>
                <a:lnTo>
                  <a:pt x="174171" y="609600"/>
                </a:lnTo>
                <a:cubicBezTo>
                  <a:pt x="230362" y="710743"/>
                  <a:pt x="191242" y="707571"/>
                  <a:pt x="239485" y="707571"/>
                </a:cubicBezTo>
                <a:lnTo>
                  <a:pt x="239485" y="903514"/>
                </a:lnTo>
                <a:cubicBezTo>
                  <a:pt x="243114" y="943428"/>
                  <a:pt x="244703" y="983581"/>
                  <a:pt x="250371" y="1023257"/>
                </a:cubicBezTo>
                <a:cubicBezTo>
                  <a:pt x="251994" y="1034616"/>
                  <a:pt x="261257" y="1055914"/>
                  <a:pt x="261257" y="1055914"/>
                </a:cubicBezTo>
                <a:lnTo>
                  <a:pt x="261257" y="1066800"/>
                </a:lnTo>
                <a:cubicBezTo>
                  <a:pt x="412281" y="1133922"/>
                  <a:pt x="323491" y="1110343"/>
                  <a:pt x="533400" y="1110343"/>
                </a:cubicBezTo>
                <a:lnTo>
                  <a:pt x="544285" y="1110343"/>
                </a:lnTo>
                <a:lnTo>
                  <a:pt x="696685" y="1099457"/>
                </a:lnTo>
                <a:lnTo>
                  <a:pt x="805542" y="957943"/>
                </a:lnTo>
                <a:cubicBezTo>
                  <a:pt x="862954" y="877567"/>
                  <a:pt x="837899" y="903815"/>
                  <a:pt x="870857" y="870857"/>
                </a:cubicBezTo>
                <a:lnTo>
                  <a:pt x="903514" y="827314"/>
                </a:lnTo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5149CE4A-86AC-45F5-9DC3-8FF24804722F}"/>
              </a:ext>
            </a:extLst>
          </p:cNvPr>
          <p:cNvSpPr/>
          <p:nvPr/>
        </p:nvSpPr>
        <p:spPr>
          <a:xfrm>
            <a:off x="6836230" y="2571873"/>
            <a:ext cx="751114" cy="922442"/>
          </a:xfrm>
          <a:custGeom>
            <a:avLst/>
            <a:gdLst>
              <a:gd name="connsiteX0" fmla="*/ 1001485 w 1001485"/>
              <a:gd name="connsiteY0" fmla="*/ 620486 h 1114358"/>
              <a:gd name="connsiteX1" fmla="*/ 881742 w 1001485"/>
              <a:gd name="connsiteY1" fmla="*/ 261257 h 1114358"/>
              <a:gd name="connsiteX2" fmla="*/ 707571 w 1001485"/>
              <a:gd name="connsiteY2" fmla="*/ 97971 h 1114358"/>
              <a:gd name="connsiteX3" fmla="*/ 576942 w 1001485"/>
              <a:gd name="connsiteY3" fmla="*/ 54428 h 1114358"/>
              <a:gd name="connsiteX4" fmla="*/ 435428 w 1001485"/>
              <a:gd name="connsiteY4" fmla="*/ 10886 h 1114358"/>
              <a:gd name="connsiteX5" fmla="*/ 370114 w 1001485"/>
              <a:gd name="connsiteY5" fmla="*/ 0 h 1114358"/>
              <a:gd name="connsiteX6" fmla="*/ 119742 w 1001485"/>
              <a:gd name="connsiteY6" fmla="*/ 43543 h 1114358"/>
              <a:gd name="connsiteX7" fmla="*/ 119742 w 1001485"/>
              <a:gd name="connsiteY7" fmla="*/ 43543 h 1114358"/>
              <a:gd name="connsiteX8" fmla="*/ 0 w 1001485"/>
              <a:gd name="connsiteY8" fmla="*/ 315686 h 1114358"/>
              <a:gd name="connsiteX9" fmla="*/ 10885 w 1001485"/>
              <a:gd name="connsiteY9" fmla="*/ 446314 h 1114358"/>
              <a:gd name="connsiteX10" fmla="*/ 43542 w 1001485"/>
              <a:gd name="connsiteY10" fmla="*/ 468086 h 1114358"/>
              <a:gd name="connsiteX11" fmla="*/ 54428 w 1001485"/>
              <a:gd name="connsiteY11" fmla="*/ 500743 h 1114358"/>
              <a:gd name="connsiteX12" fmla="*/ 97971 w 1001485"/>
              <a:gd name="connsiteY12" fmla="*/ 522514 h 1114358"/>
              <a:gd name="connsiteX13" fmla="*/ 174171 w 1001485"/>
              <a:gd name="connsiteY13" fmla="*/ 609600 h 1114358"/>
              <a:gd name="connsiteX14" fmla="*/ 239485 w 1001485"/>
              <a:gd name="connsiteY14" fmla="*/ 707571 h 1114358"/>
              <a:gd name="connsiteX15" fmla="*/ 239485 w 1001485"/>
              <a:gd name="connsiteY15" fmla="*/ 903514 h 1114358"/>
              <a:gd name="connsiteX16" fmla="*/ 250371 w 1001485"/>
              <a:gd name="connsiteY16" fmla="*/ 1023257 h 1114358"/>
              <a:gd name="connsiteX17" fmla="*/ 261257 w 1001485"/>
              <a:gd name="connsiteY17" fmla="*/ 1055914 h 1114358"/>
              <a:gd name="connsiteX18" fmla="*/ 261257 w 1001485"/>
              <a:gd name="connsiteY18" fmla="*/ 1066800 h 1114358"/>
              <a:gd name="connsiteX19" fmla="*/ 533400 w 1001485"/>
              <a:gd name="connsiteY19" fmla="*/ 1110343 h 1114358"/>
              <a:gd name="connsiteX20" fmla="*/ 544285 w 1001485"/>
              <a:gd name="connsiteY20" fmla="*/ 1110343 h 1114358"/>
              <a:gd name="connsiteX21" fmla="*/ 696685 w 1001485"/>
              <a:gd name="connsiteY21" fmla="*/ 1099457 h 1114358"/>
              <a:gd name="connsiteX22" fmla="*/ 805542 w 1001485"/>
              <a:gd name="connsiteY22" fmla="*/ 957943 h 1114358"/>
              <a:gd name="connsiteX23" fmla="*/ 870857 w 1001485"/>
              <a:gd name="connsiteY23" fmla="*/ 870857 h 1114358"/>
              <a:gd name="connsiteX24" fmla="*/ 903514 w 1001485"/>
              <a:gd name="connsiteY24" fmla="*/ 827314 h 1114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01485" h="1114358">
                <a:moveTo>
                  <a:pt x="1001485" y="620486"/>
                </a:moveTo>
                <a:lnTo>
                  <a:pt x="881742" y="261257"/>
                </a:lnTo>
                <a:lnTo>
                  <a:pt x="707571" y="97971"/>
                </a:lnTo>
                <a:lnTo>
                  <a:pt x="576942" y="54428"/>
                </a:lnTo>
                <a:cubicBezTo>
                  <a:pt x="449372" y="19636"/>
                  <a:pt x="494205" y="40272"/>
                  <a:pt x="435428" y="10886"/>
                </a:cubicBezTo>
                <a:lnTo>
                  <a:pt x="370114" y="0"/>
                </a:lnTo>
                <a:lnTo>
                  <a:pt x="119742" y="43543"/>
                </a:lnTo>
                <a:lnTo>
                  <a:pt x="119742" y="43543"/>
                </a:lnTo>
                <a:lnTo>
                  <a:pt x="0" y="315686"/>
                </a:lnTo>
                <a:cubicBezTo>
                  <a:pt x="3628" y="359229"/>
                  <a:pt x="-1118" y="404302"/>
                  <a:pt x="10885" y="446314"/>
                </a:cubicBezTo>
                <a:cubicBezTo>
                  <a:pt x="14479" y="458894"/>
                  <a:pt x="35369" y="457870"/>
                  <a:pt x="43542" y="468086"/>
                </a:cubicBezTo>
                <a:cubicBezTo>
                  <a:pt x="50710" y="477046"/>
                  <a:pt x="47260" y="491783"/>
                  <a:pt x="54428" y="500743"/>
                </a:cubicBezTo>
                <a:cubicBezTo>
                  <a:pt x="73455" y="524527"/>
                  <a:pt x="78620" y="522514"/>
                  <a:pt x="97971" y="522514"/>
                </a:cubicBezTo>
                <a:lnTo>
                  <a:pt x="174171" y="609600"/>
                </a:lnTo>
                <a:cubicBezTo>
                  <a:pt x="230362" y="710743"/>
                  <a:pt x="191242" y="707571"/>
                  <a:pt x="239485" y="707571"/>
                </a:cubicBezTo>
                <a:lnTo>
                  <a:pt x="239485" y="903514"/>
                </a:lnTo>
                <a:cubicBezTo>
                  <a:pt x="243114" y="943428"/>
                  <a:pt x="244703" y="983581"/>
                  <a:pt x="250371" y="1023257"/>
                </a:cubicBezTo>
                <a:cubicBezTo>
                  <a:pt x="251994" y="1034616"/>
                  <a:pt x="261257" y="1055914"/>
                  <a:pt x="261257" y="1055914"/>
                </a:cubicBezTo>
                <a:lnTo>
                  <a:pt x="261257" y="1066800"/>
                </a:lnTo>
                <a:cubicBezTo>
                  <a:pt x="412281" y="1133922"/>
                  <a:pt x="323491" y="1110343"/>
                  <a:pt x="533400" y="1110343"/>
                </a:cubicBezTo>
                <a:lnTo>
                  <a:pt x="544285" y="1110343"/>
                </a:lnTo>
                <a:lnTo>
                  <a:pt x="696685" y="1099457"/>
                </a:lnTo>
                <a:lnTo>
                  <a:pt x="805542" y="957943"/>
                </a:lnTo>
                <a:cubicBezTo>
                  <a:pt x="862954" y="877567"/>
                  <a:pt x="837899" y="903815"/>
                  <a:pt x="870857" y="870857"/>
                </a:cubicBezTo>
                <a:lnTo>
                  <a:pt x="903514" y="827314"/>
                </a:lnTo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8B68C669-C8BB-4FD6-9C6A-46576F509272}"/>
              </a:ext>
            </a:extLst>
          </p:cNvPr>
          <p:cNvSpPr/>
          <p:nvPr/>
        </p:nvSpPr>
        <p:spPr>
          <a:xfrm>
            <a:off x="2706943" y="2253342"/>
            <a:ext cx="6023400" cy="4256315"/>
          </a:xfrm>
          <a:custGeom>
            <a:avLst/>
            <a:gdLst>
              <a:gd name="connsiteX0" fmla="*/ 0 w 5551714"/>
              <a:gd name="connsiteY0" fmla="*/ 4267200 h 4267200"/>
              <a:gd name="connsiteX1" fmla="*/ 413657 w 5551714"/>
              <a:gd name="connsiteY1" fmla="*/ 4114800 h 4267200"/>
              <a:gd name="connsiteX2" fmla="*/ 740228 w 5551714"/>
              <a:gd name="connsiteY2" fmla="*/ 4082143 h 4267200"/>
              <a:gd name="connsiteX3" fmla="*/ 1055914 w 5551714"/>
              <a:gd name="connsiteY3" fmla="*/ 4103914 h 4267200"/>
              <a:gd name="connsiteX4" fmla="*/ 1175657 w 5551714"/>
              <a:gd name="connsiteY4" fmla="*/ 3733800 h 4267200"/>
              <a:gd name="connsiteX5" fmla="*/ 1230085 w 5551714"/>
              <a:gd name="connsiteY5" fmla="*/ 3298371 h 4267200"/>
              <a:gd name="connsiteX6" fmla="*/ 1230085 w 5551714"/>
              <a:gd name="connsiteY6" fmla="*/ 3135086 h 4267200"/>
              <a:gd name="connsiteX7" fmla="*/ 1349828 w 5551714"/>
              <a:gd name="connsiteY7" fmla="*/ 2623457 h 4267200"/>
              <a:gd name="connsiteX8" fmla="*/ 1578428 w 5551714"/>
              <a:gd name="connsiteY8" fmla="*/ 2503714 h 4267200"/>
              <a:gd name="connsiteX9" fmla="*/ 1796142 w 5551714"/>
              <a:gd name="connsiteY9" fmla="*/ 2503714 h 4267200"/>
              <a:gd name="connsiteX10" fmla="*/ 2481942 w 5551714"/>
              <a:gd name="connsiteY10" fmla="*/ 2558143 h 4267200"/>
              <a:gd name="connsiteX11" fmla="*/ 3058885 w 5551714"/>
              <a:gd name="connsiteY11" fmla="*/ 2231571 h 4267200"/>
              <a:gd name="connsiteX12" fmla="*/ 3298371 w 5551714"/>
              <a:gd name="connsiteY12" fmla="*/ 2002971 h 4267200"/>
              <a:gd name="connsiteX13" fmla="*/ 3516085 w 5551714"/>
              <a:gd name="connsiteY13" fmla="*/ 1534886 h 4267200"/>
              <a:gd name="connsiteX14" fmla="*/ 3733800 w 5551714"/>
              <a:gd name="connsiteY14" fmla="*/ 1055914 h 4267200"/>
              <a:gd name="connsiteX15" fmla="*/ 4103914 w 5551714"/>
              <a:gd name="connsiteY15" fmla="*/ 696686 h 4267200"/>
              <a:gd name="connsiteX16" fmla="*/ 4484914 w 5551714"/>
              <a:gd name="connsiteY16" fmla="*/ 533400 h 4267200"/>
              <a:gd name="connsiteX17" fmla="*/ 4811485 w 5551714"/>
              <a:gd name="connsiteY17" fmla="*/ 315686 h 4267200"/>
              <a:gd name="connsiteX18" fmla="*/ 5334000 w 5551714"/>
              <a:gd name="connsiteY18" fmla="*/ 130628 h 4267200"/>
              <a:gd name="connsiteX19" fmla="*/ 5464628 w 5551714"/>
              <a:gd name="connsiteY19" fmla="*/ 43543 h 4267200"/>
              <a:gd name="connsiteX20" fmla="*/ 5551714 w 5551714"/>
              <a:gd name="connsiteY20" fmla="*/ 0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51714" h="4267200">
                <a:moveTo>
                  <a:pt x="0" y="4267200"/>
                </a:moveTo>
                <a:cubicBezTo>
                  <a:pt x="145143" y="4206421"/>
                  <a:pt x="290286" y="4145643"/>
                  <a:pt x="413657" y="4114800"/>
                </a:cubicBezTo>
                <a:cubicBezTo>
                  <a:pt x="537028" y="4083957"/>
                  <a:pt x="633185" y="4083957"/>
                  <a:pt x="740228" y="4082143"/>
                </a:cubicBezTo>
                <a:cubicBezTo>
                  <a:pt x="847271" y="4080329"/>
                  <a:pt x="983343" y="4161971"/>
                  <a:pt x="1055914" y="4103914"/>
                </a:cubicBezTo>
                <a:cubicBezTo>
                  <a:pt x="1128485" y="4045857"/>
                  <a:pt x="1146629" y="3868057"/>
                  <a:pt x="1175657" y="3733800"/>
                </a:cubicBezTo>
                <a:cubicBezTo>
                  <a:pt x="1204685" y="3599543"/>
                  <a:pt x="1221014" y="3398157"/>
                  <a:pt x="1230085" y="3298371"/>
                </a:cubicBezTo>
                <a:cubicBezTo>
                  <a:pt x="1239156" y="3198585"/>
                  <a:pt x="1210128" y="3247572"/>
                  <a:pt x="1230085" y="3135086"/>
                </a:cubicBezTo>
                <a:cubicBezTo>
                  <a:pt x="1250042" y="3022600"/>
                  <a:pt x="1291771" y="2728686"/>
                  <a:pt x="1349828" y="2623457"/>
                </a:cubicBezTo>
                <a:cubicBezTo>
                  <a:pt x="1407885" y="2518228"/>
                  <a:pt x="1504042" y="2523671"/>
                  <a:pt x="1578428" y="2503714"/>
                </a:cubicBezTo>
                <a:cubicBezTo>
                  <a:pt x="1652814" y="2483757"/>
                  <a:pt x="1645556" y="2494643"/>
                  <a:pt x="1796142" y="2503714"/>
                </a:cubicBezTo>
                <a:cubicBezTo>
                  <a:pt x="1946728" y="2512785"/>
                  <a:pt x="2271485" y="2603500"/>
                  <a:pt x="2481942" y="2558143"/>
                </a:cubicBezTo>
                <a:cubicBezTo>
                  <a:pt x="2692399" y="2512786"/>
                  <a:pt x="2922814" y="2324100"/>
                  <a:pt x="3058885" y="2231571"/>
                </a:cubicBezTo>
                <a:cubicBezTo>
                  <a:pt x="3194957" y="2139042"/>
                  <a:pt x="3222171" y="2119085"/>
                  <a:pt x="3298371" y="2002971"/>
                </a:cubicBezTo>
                <a:cubicBezTo>
                  <a:pt x="3374571" y="1886857"/>
                  <a:pt x="3443514" y="1692729"/>
                  <a:pt x="3516085" y="1534886"/>
                </a:cubicBezTo>
                <a:cubicBezTo>
                  <a:pt x="3588657" y="1377043"/>
                  <a:pt x="3635829" y="1195614"/>
                  <a:pt x="3733800" y="1055914"/>
                </a:cubicBezTo>
                <a:cubicBezTo>
                  <a:pt x="3831771" y="916214"/>
                  <a:pt x="3978728" y="783772"/>
                  <a:pt x="4103914" y="696686"/>
                </a:cubicBezTo>
                <a:cubicBezTo>
                  <a:pt x="4229100" y="609600"/>
                  <a:pt x="4366986" y="596900"/>
                  <a:pt x="4484914" y="533400"/>
                </a:cubicBezTo>
                <a:cubicBezTo>
                  <a:pt x="4602842" y="469900"/>
                  <a:pt x="4669971" y="382815"/>
                  <a:pt x="4811485" y="315686"/>
                </a:cubicBezTo>
                <a:cubicBezTo>
                  <a:pt x="4952999" y="248557"/>
                  <a:pt x="5225143" y="175985"/>
                  <a:pt x="5334000" y="130628"/>
                </a:cubicBezTo>
                <a:cubicBezTo>
                  <a:pt x="5442857" y="85271"/>
                  <a:pt x="5428342" y="65314"/>
                  <a:pt x="5464628" y="43543"/>
                </a:cubicBezTo>
                <a:cubicBezTo>
                  <a:pt x="5500914" y="21772"/>
                  <a:pt x="5526314" y="10886"/>
                  <a:pt x="5551714" y="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5D2FA01-79FE-4503-A56C-E59D97B4AD6C}"/>
              </a:ext>
            </a:extLst>
          </p:cNvPr>
          <p:cNvSpPr txBox="1"/>
          <p:nvPr/>
        </p:nvSpPr>
        <p:spPr>
          <a:xfrm>
            <a:off x="7401917" y="5628473"/>
            <a:ext cx="41198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/>
              <a:t>Gefahrengebiet (Überflutungsgebiet)</a:t>
            </a:r>
            <a:endParaRPr lang="de-DE" b="1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267708A-0731-4C22-BFE7-7A18DB3CD8E4}"/>
              </a:ext>
            </a:extLst>
          </p:cNvPr>
          <p:cNvSpPr txBox="1"/>
          <p:nvPr/>
        </p:nvSpPr>
        <p:spPr>
          <a:xfrm>
            <a:off x="8358192" y="2536193"/>
            <a:ext cx="38064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S</a:t>
            </a:r>
            <a:r>
              <a:rPr lang="de-DE" sz="2000" b="1" u="sng" dirty="0"/>
              <a:t>ignifikantes</a:t>
            </a:r>
            <a:r>
              <a:rPr lang="de-DE" sz="2000" b="1" dirty="0"/>
              <a:t> Hochwasserrisiko (Schwellenwertüberschreitung) = Risikogebiet </a:t>
            </a:r>
          </a:p>
          <a:p>
            <a:r>
              <a:rPr lang="de-DE" sz="2000" b="1" dirty="0"/>
              <a:t>(Kategorie wirtschaftliche Tätigkeit und </a:t>
            </a:r>
          </a:p>
          <a:p>
            <a:r>
              <a:rPr lang="de-DE" sz="2000" b="1" dirty="0"/>
              <a:t>betroffene Einwohner)</a:t>
            </a:r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FCD03916-7F43-401E-934A-697DA2C49BE5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4201887" y="5736614"/>
            <a:ext cx="3200030" cy="91914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A08A4091-1441-4BE5-A4A2-58BFF294893B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4676144" y="3505689"/>
            <a:ext cx="3682048" cy="1459682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AE8EA78D-2D86-4CCD-99F3-249D35D112A5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7401917" y="3181948"/>
            <a:ext cx="956275" cy="323741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ihandform: Form 19">
            <a:extLst>
              <a:ext uri="{FF2B5EF4-FFF2-40B4-BE49-F238E27FC236}">
                <a16:creationId xmlns:a16="http://schemas.microsoft.com/office/drawing/2014/main" id="{450EEEE0-306B-432E-BBB5-001A00648F0E}"/>
              </a:ext>
            </a:extLst>
          </p:cNvPr>
          <p:cNvSpPr/>
          <p:nvPr/>
        </p:nvSpPr>
        <p:spPr>
          <a:xfrm rot="9127415">
            <a:off x="5620317" y="2490017"/>
            <a:ext cx="1047430" cy="421875"/>
          </a:xfrm>
          <a:custGeom>
            <a:avLst/>
            <a:gdLst>
              <a:gd name="connsiteX0" fmla="*/ 1001485 w 1001485"/>
              <a:gd name="connsiteY0" fmla="*/ 620486 h 1114358"/>
              <a:gd name="connsiteX1" fmla="*/ 881742 w 1001485"/>
              <a:gd name="connsiteY1" fmla="*/ 261257 h 1114358"/>
              <a:gd name="connsiteX2" fmla="*/ 707571 w 1001485"/>
              <a:gd name="connsiteY2" fmla="*/ 97971 h 1114358"/>
              <a:gd name="connsiteX3" fmla="*/ 576942 w 1001485"/>
              <a:gd name="connsiteY3" fmla="*/ 54428 h 1114358"/>
              <a:gd name="connsiteX4" fmla="*/ 435428 w 1001485"/>
              <a:gd name="connsiteY4" fmla="*/ 10886 h 1114358"/>
              <a:gd name="connsiteX5" fmla="*/ 370114 w 1001485"/>
              <a:gd name="connsiteY5" fmla="*/ 0 h 1114358"/>
              <a:gd name="connsiteX6" fmla="*/ 119742 w 1001485"/>
              <a:gd name="connsiteY6" fmla="*/ 43543 h 1114358"/>
              <a:gd name="connsiteX7" fmla="*/ 119742 w 1001485"/>
              <a:gd name="connsiteY7" fmla="*/ 43543 h 1114358"/>
              <a:gd name="connsiteX8" fmla="*/ 0 w 1001485"/>
              <a:gd name="connsiteY8" fmla="*/ 315686 h 1114358"/>
              <a:gd name="connsiteX9" fmla="*/ 10885 w 1001485"/>
              <a:gd name="connsiteY9" fmla="*/ 446314 h 1114358"/>
              <a:gd name="connsiteX10" fmla="*/ 43542 w 1001485"/>
              <a:gd name="connsiteY10" fmla="*/ 468086 h 1114358"/>
              <a:gd name="connsiteX11" fmla="*/ 54428 w 1001485"/>
              <a:gd name="connsiteY11" fmla="*/ 500743 h 1114358"/>
              <a:gd name="connsiteX12" fmla="*/ 97971 w 1001485"/>
              <a:gd name="connsiteY12" fmla="*/ 522514 h 1114358"/>
              <a:gd name="connsiteX13" fmla="*/ 174171 w 1001485"/>
              <a:gd name="connsiteY13" fmla="*/ 609600 h 1114358"/>
              <a:gd name="connsiteX14" fmla="*/ 239485 w 1001485"/>
              <a:gd name="connsiteY14" fmla="*/ 707571 h 1114358"/>
              <a:gd name="connsiteX15" fmla="*/ 239485 w 1001485"/>
              <a:gd name="connsiteY15" fmla="*/ 903514 h 1114358"/>
              <a:gd name="connsiteX16" fmla="*/ 250371 w 1001485"/>
              <a:gd name="connsiteY16" fmla="*/ 1023257 h 1114358"/>
              <a:gd name="connsiteX17" fmla="*/ 261257 w 1001485"/>
              <a:gd name="connsiteY17" fmla="*/ 1055914 h 1114358"/>
              <a:gd name="connsiteX18" fmla="*/ 261257 w 1001485"/>
              <a:gd name="connsiteY18" fmla="*/ 1066800 h 1114358"/>
              <a:gd name="connsiteX19" fmla="*/ 533400 w 1001485"/>
              <a:gd name="connsiteY19" fmla="*/ 1110343 h 1114358"/>
              <a:gd name="connsiteX20" fmla="*/ 544285 w 1001485"/>
              <a:gd name="connsiteY20" fmla="*/ 1110343 h 1114358"/>
              <a:gd name="connsiteX21" fmla="*/ 696685 w 1001485"/>
              <a:gd name="connsiteY21" fmla="*/ 1099457 h 1114358"/>
              <a:gd name="connsiteX22" fmla="*/ 805542 w 1001485"/>
              <a:gd name="connsiteY22" fmla="*/ 957943 h 1114358"/>
              <a:gd name="connsiteX23" fmla="*/ 870857 w 1001485"/>
              <a:gd name="connsiteY23" fmla="*/ 870857 h 1114358"/>
              <a:gd name="connsiteX24" fmla="*/ 903514 w 1001485"/>
              <a:gd name="connsiteY24" fmla="*/ 827314 h 1114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01485" h="1114358">
                <a:moveTo>
                  <a:pt x="1001485" y="620486"/>
                </a:moveTo>
                <a:lnTo>
                  <a:pt x="881742" y="261257"/>
                </a:lnTo>
                <a:lnTo>
                  <a:pt x="707571" y="97971"/>
                </a:lnTo>
                <a:lnTo>
                  <a:pt x="576942" y="54428"/>
                </a:lnTo>
                <a:cubicBezTo>
                  <a:pt x="449372" y="19636"/>
                  <a:pt x="494205" y="40272"/>
                  <a:pt x="435428" y="10886"/>
                </a:cubicBezTo>
                <a:lnTo>
                  <a:pt x="370114" y="0"/>
                </a:lnTo>
                <a:lnTo>
                  <a:pt x="119742" y="43543"/>
                </a:lnTo>
                <a:lnTo>
                  <a:pt x="119742" y="43543"/>
                </a:lnTo>
                <a:lnTo>
                  <a:pt x="0" y="315686"/>
                </a:lnTo>
                <a:cubicBezTo>
                  <a:pt x="3628" y="359229"/>
                  <a:pt x="-1118" y="404302"/>
                  <a:pt x="10885" y="446314"/>
                </a:cubicBezTo>
                <a:cubicBezTo>
                  <a:pt x="14479" y="458894"/>
                  <a:pt x="35369" y="457870"/>
                  <a:pt x="43542" y="468086"/>
                </a:cubicBezTo>
                <a:cubicBezTo>
                  <a:pt x="50710" y="477046"/>
                  <a:pt x="47260" y="491783"/>
                  <a:pt x="54428" y="500743"/>
                </a:cubicBezTo>
                <a:cubicBezTo>
                  <a:pt x="73455" y="524527"/>
                  <a:pt x="78620" y="522514"/>
                  <a:pt x="97971" y="522514"/>
                </a:cubicBezTo>
                <a:lnTo>
                  <a:pt x="174171" y="609600"/>
                </a:lnTo>
                <a:cubicBezTo>
                  <a:pt x="230362" y="710743"/>
                  <a:pt x="191242" y="707571"/>
                  <a:pt x="239485" y="707571"/>
                </a:cubicBezTo>
                <a:lnTo>
                  <a:pt x="239485" y="903514"/>
                </a:lnTo>
                <a:cubicBezTo>
                  <a:pt x="243114" y="943428"/>
                  <a:pt x="244703" y="983581"/>
                  <a:pt x="250371" y="1023257"/>
                </a:cubicBezTo>
                <a:cubicBezTo>
                  <a:pt x="251994" y="1034616"/>
                  <a:pt x="261257" y="1055914"/>
                  <a:pt x="261257" y="1055914"/>
                </a:cubicBezTo>
                <a:lnTo>
                  <a:pt x="261257" y="1066800"/>
                </a:lnTo>
                <a:cubicBezTo>
                  <a:pt x="412281" y="1133922"/>
                  <a:pt x="323491" y="1110343"/>
                  <a:pt x="533400" y="1110343"/>
                </a:cubicBezTo>
                <a:lnTo>
                  <a:pt x="544285" y="1110343"/>
                </a:lnTo>
                <a:lnTo>
                  <a:pt x="696685" y="1099457"/>
                </a:lnTo>
                <a:lnTo>
                  <a:pt x="805542" y="957943"/>
                </a:lnTo>
                <a:cubicBezTo>
                  <a:pt x="862954" y="877567"/>
                  <a:pt x="837899" y="903815"/>
                  <a:pt x="870857" y="870857"/>
                </a:cubicBezTo>
                <a:lnTo>
                  <a:pt x="903514" y="827314"/>
                </a:lnTo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Freihandform: Form 20">
            <a:extLst>
              <a:ext uri="{FF2B5EF4-FFF2-40B4-BE49-F238E27FC236}">
                <a16:creationId xmlns:a16="http://schemas.microsoft.com/office/drawing/2014/main" id="{EB9AE3D5-E1E0-48D4-B95F-936A6706EA87}"/>
              </a:ext>
            </a:extLst>
          </p:cNvPr>
          <p:cNvSpPr/>
          <p:nvPr/>
        </p:nvSpPr>
        <p:spPr>
          <a:xfrm>
            <a:off x="4874720" y="1675590"/>
            <a:ext cx="1894114" cy="1458685"/>
          </a:xfrm>
          <a:custGeom>
            <a:avLst/>
            <a:gdLst>
              <a:gd name="connsiteX0" fmla="*/ 21771 w 1894114"/>
              <a:gd name="connsiteY0" fmla="*/ 21771 h 1458685"/>
              <a:gd name="connsiteX1" fmla="*/ 261257 w 1894114"/>
              <a:gd name="connsiteY1" fmla="*/ 0 h 1458685"/>
              <a:gd name="connsiteX2" fmla="*/ 511628 w 1894114"/>
              <a:gd name="connsiteY2" fmla="*/ 32657 h 1458685"/>
              <a:gd name="connsiteX3" fmla="*/ 957943 w 1894114"/>
              <a:gd name="connsiteY3" fmla="*/ 87085 h 1458685"/>
              <a:gd name="connsiteX4" fmla="*/ 1055914 w 1894114"/>
              <a:gd name="connsiteY4" fmla="*/ 87085 h 1458685"/>
              <a:gd name="connsiteX5" fmla="*/ 1175657 w 1894114"/>
              <a:gd name="connsiteY5" fmla="*/ 130628 h 1458685"/>
              <a:gd name="connsiteX6" fmla="*/ 1273628 w 1894114"/>
              <a:gd name="connsiteY6" fmla="*/ 174171 h 1458685"/>
              <a:gd name="connsiteX7" fmla="*/ 1295400 w 1894114"/>
              <a:gd name="connsiteY7" fmla="*/ 195943 h 1458685"/>
              <a:gd name="connsiteX8" fmla="*/ 1360714 w 1894114"/>
              <a:gd name="connsiteY8" fmla="*/ 228600 h 1458685"/>
              <a:gd name="connsiteX9" fmla="*/ 1371600 w 1894114"/>
              <a:gd name="connsiteY9" fmla="*/ 228600 h 1458685"/>
              <a:gd name="connsiteX10" fmla="*/ 1426028 w 1894114"/>
              <a:gd name="connsiteY10" fmla="*/ 272143 h 1458685"/>
              <a:gd name="connsiteX11" fmla="*/ 1556657 w 1894114"/>
              <a:gd name="connsiteY11" fmla="*/ 304800 h 1458685"/>
              <a:gd name="connsiteX12" fmla="*/ 1665514 w 1894114"/>
              <a:gd name="connsiteY12" fmla="*/ 348343 h 1458685"/>
              <a:gd name="connsiteX13" fmla="*/ 1774371 w 1894114"/>
              <a:gd name="connsiteY13" fmla="*/ 413657 h 1458685"/>
              <a:gd name="connsiteX14" fmla="*/ 1796143 w 1894114"/>
              <a:gd name="connsiteY14" fmla="*/ 424543 h 1458685"/>
              <a:gd name="connsiteX15" fmla="*/ 1828800 w 1894114"/>
              <a:gd name="connsiteY15" fmla="*/ 511628 h 1458685"/>
              <a:gd name="connsiteX16" fmla="*/ 1872343 w 1894114"/>
              <a:gd name="connsiteY16" fmla="*/ 555171 h 1458685"/>
              <a:gd name="connsiteX17" fmla="*/ 1883228 w 1894114"/>
              <a:gd name="connsiteY17" fmla="*/ 598714 h 1458685"/>
              <a:gd name="connsiteX18" fmla="*/ 1894114 w 1894114"/>
              <a:gd name="connsiteY18" fmla="*/ 620485 h 1458685"/>
              <a:gd name="connsiteX19" fmla="*/ 1883228 w 1894114"/>
              <a:gd name="connsiteY19" fmla="*/ 718457 h 1458685"/>
              <a:gd name="connsiteX20" fmla="*/ 1828800 w 1894114"/>
              <a:gd name="connsiteY20" fmla="*/ 783771 h 1458685"/>
              <a:gd name="connsiteX21" fmla="*/ 1817914 w 1894114"/>
              <a:gd name="connsiteY21" fmla="*/ 805543 h 1458685"/>
              <a:gd name="connsiteX22" fmla="*/ 1752600 w 1894114"/>
              <a:gd name="connsiteY22" fmla="*/ 936171 h 1458685"/>
              <a:gd name="connsiteX23" fmla="*/ 1611086 w 1894114"/>
              <a:gd name="connsiteY23" fmla="*/ 1045028 h 1458685"/>
              <a:gd name="connsiteX24" fmla="*/ 1513114 w 1894114"/>
              <a:gd name="connsiteY24" fmla="*/ 1110343 h 1458685"/>
              <a:gd name="connsiteX25" fmla="*/ 1458686 w 1894114"/>
              <a:gd name="connsiteY25" fmla="*/ 1208314 h 1458685"/>
              <a:gd name="connsiteX26" fmla="*/ 1415143 w 1894114"/>
              <a:gd name="connsiteY26" fmla="*/ 1273628 h 1458685"/>
              <a:gd name="connsiteX27" fmla="*/ 1393371 w 1894114"/>
              <a:gd name="connsiteY27" fmla="*/ 1360714 h 1458685"/>
              <a:gd name="connsiteX28" fmla="*/ 1382486 w 1894114"/>
              <a:gd name="connsiteY28" fmla="*/ 1447800 h 1458685"/>
              <a:gd name="connsiteX29" fmla="*/ 1382486 w 1894114"/>
              <a:gd name="connsiteY29" fmla="*/ 1447800 h 1458685"/>
              <a:gd name="connsiteX30" fmla="*/ 1110343 w 1894114"/>
              <a:gd name="connsiteY30" fmla="*/ 1458685 h 1458685"/>
              <a:gd name="connsiteX31" fmla="*/ 1023257 w 1894114"/>
              <a:gd name="connsiteY31" fmla="*/ 1404257 h 1458685"/>
              <a:gd name="connsiteX32" fmla="*/ 979714 w 1894114"/>
              <a:gd name="connsiteY32" fmla="*/ 1382485 h 1458685"/>
              <a:gd name="connsiteX33" fmla="*/ 631371 w 1894114"/>
              <a:gd name="connsiteY33" fmla="*/ 1230085 h 1458685"/>
              <a:gd name="connsiteX34" fmla="*/ 566057 w 1894114"/>
              <a:gd name="connsiteY34" fmla="*/ 1132114 h 1458685"/>
              <a:gd name="connsiteX35" fmla="*/ 489857 w 1894114"/>
              <a:gd name="connsiteY35" fmla="*/ 1045028 h 1458685"/>
              <a:gd name="connsiteX36" fmla="*/ 370114 w 1894114"/>
              <a:gd name="connsiteY36" fmla="*/ 990600 h 1458685"/>
              <a:gd name="connsiteX37" fmla="*/ 326571 w 1894114"/>
              <a:gd name="connsiteY37" fmla="*/ 979714 h 1458685"/>
              <a:gd name="connsiteX38" fmla="*/ 239486 w 1894114"/>
              <a:gd name="connsiteY38" fmla="*/ 914400 h 1458685"/>
              <a:gd name="connsiteX39" fmla="*/ 206828 w 1894114"/>
              <a:gd name="connsiteY39" fmla="*/ 903514 h 1458685"/>
              <a:gd name="connsiteX40" fmla="*/ 141514 w 1894114"/>
              <a:gd name="connsiteY40" fmla="*/ 859971 h 1458685"/>
              <a:gd name="connsiteX41" fmla="*/ 130628 w 1894114"/>
              <a:gd name="connsiteY41" fmla="*/ 816428 h 1458685"/>
              <a:gd name="connsiteX42" fmla="*/ 97971 w 1894114"/>
              <a:gd name="connsiteY42" fmla="*/ 740228 h 1458685"/>
              <a:gd name="connsiteX43" fmla="*/ 43543 w 1894114"/>
              <a:gd name="connsiteY43" fmla="*/ 576943 h 1458685"/>
              <a:gd name="connsiteX44" fmla="*/ 10886 w 1894114"/>
              <a:gd name="connsiteY44" fmla="*/ 457200 h 1458685"/>
              <a:gd name="connsiteX45" fmla="*/ 0 w 1894114"/>
              <a:gd name="connsiteY45" fmla="*/ 261257 h 145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894114" h="1458685">
                <a:moveTo>
                  <a:pt x="21771" y="21771"/>
                </a:moveTo>
                <a:lnTo>
                  <a:pt x="261257" y="0"/>
                </a:lnTo>
                <a:cubicBezTo>
                  <a:pt x="467754" y="36441"/>
                  <a:pt x="383675" y="32657"/>
                  <a:pt x="511628" y="32657"/>
                </a:cubicBezTo>
                <a:lnTo>
                  <a:pt x="957943" y="87085"/>
                </a:lnTo>
                <a:lnTo>
                  <a:pt x="1055914" y="87085"/>
                </a:lnTo>
                <a:lnTo>
                  <a:pt x="1175657" y="130628"/>
                </a:lnTo>
                <a:cubicBezTo>
                  <a:pt x="1208314" y="145142"/>
                  <a:pt x="1242255" y="157058"/>
                  <a:pt x="1273628" y="174171"/>
                </a:cubicBezTo>
                <a:cubicBezTo>
                  <a:pt x="1282638" y="179086"/>
                  <a:pt x="1287386" y="189532"/>
                  <a:pt x="1295400" y="195943"/>
                </a:cubicBezTo>
                <a:cubicBezTo>
                  <a:pt x="1319586" y="215292"/>
                  <a:pt x="1331449" y="221284"/>
                  <a:pt x="1360714" y="228600"/>
                </a:cubicBezTo>
                <a:cubicBezTo>
                  <a:pt x="1364234" y="229480"/>
                  <a:pt x="1367971" y="228600"/>
                  <a:pt x="1371600" y="228600"/>
                </a:cubicBezTo>
                <a:lnTo>
                  <a:pt x="1426028" y="272143"/>
                </a:lnTo>
                <a:cubicBezTo>
                  <a:pt x="1526704" y="309896"/>
                  <a:pt x="1482111" y="304800"/>
                  <a:pt x="1556657" y="304800"/>
                </a:cubicBezTo>
                <a:lnTo>
                  <a:pt x="1665514" y="348343"/>
                </a:lnTo>
                <a:cubicBezTo>
                  <a:pt x="1759480" y="407071"/>
                  <a:pt x="1721982" y="387461"/>
                  <a:pt x="1774371" y="413657"/>
                </a:cubicBezTo>
                <a:lnTo>
                  <a:pt x="1796143" y="424543"/>
                </a:lnTo>
                <a:cubicBezTo>
                  <a:pt x="1807029" y="453571"/>
                  <a:pt x="1813179" y="484849"/>
                  <a:pt x="1828800" y="511628"/>
                </a:cubicBezTo>
                <a:cubicBezTo>
                  <a:pt x="1839143" y="529358"/>
                  <a:pt x="1872343" y="555171"/>
                  <a:pt x="1872343" y="555171"/>
                </a:cubicBezTo>
                <a:lnTo>
                  <a:pt x="1883228" y="598714"/>
                </a:lnTo>
                <a:lnTo>
                  <a:pt x="1894114" y="620485"/>
                </a:lnTo>
                <a:cubicBezTo>
                  <a:pt x="1890485" y="653142"/>
                  <a:pt x="1891197" y="686580"/>
                  <a:pt x="1883228" y="718457"/>
                </a:cubicBezTo>
                <a:cubicBezTo>
                  <a:pt x="1877235" y="742431"/>
                  <a:pt x="1842094" y="767153"/>
                  <a:pt x="1828800" y="783771"/>
                </a:cubicBezTo>
                <a:cubicBezTo>
                  <a:pt x="1823731" y="790107"/>
                  <a:pt x="1821543" y="798286"/>
                  <a:pt x="1817914" y="805543"/>
                </a:cubicBezTo>
                <a:lnTo>
                  <a:pt x="1752600" y="936171"/>
                </a:lnTo>
                <a:lnTo>
                  <a:pt x="1611086" y="1045028"/>
                </a:lnTo>
                <a:lnTo>
                  <a:pt x="1513114" y="1110343"/>
                </a:lnTo>
                <a:cubicBezTo>
                  <a:pt x="1494971" y="1143000"/>
                  <a:pt x="1478743" y="1176796"/>
                  <a:pt x="1458686" y="1208314"/>
                </a:cubicBezTo>
                <a:cubicBezTo>
                  <a:pt x="1423810" y="1263119"/>
                  <a:pt x="1444080" y="1186816"/>
                  <a:pt x="1415143" y="1273628"/>
                </a:cubicBezTo>
                <a:cubicBezTo>
                  <a:pt x="1405681" y="1302015"/>
                  <a:pt x="1393371" y="1360714"/>
                  <a:pt x="1393371" y="1360714"/>
                </a:cubicBezTo>
                <a:lnTo>
                  <a:pt x="1382486" y="1447800"/>
                </a:lnTo>
                <a:lnTo>
                  <a:pt x="1382486" y="1447800"/>
                </a:lnTo>
                <a:lnTo>
                  <a:pt x="1110343" y="1458685"/>
                </a:lnTo>
                <a:cubicBezTo>
                  <a:pt x="1081314" y="1440542"/>
                  <a:pt x="1052826" y="1421505"/>
                  <a:pt x="1023257" y="1404257"/>
                </a:cubicBezTo>
                <a:cubicBezTo>
                  <a:pt x="1009240" y="1396080"/>
                  <a:pt x="979714" y="1382485"/>
                  <a:pt x="979714" y="1382485"/>
                </a:cubicBezTo>
                <a:lnTo>
                  <a:pt x="631371" y="1230085"/>
                </a:lnTo>
                <a:cubicBezTo>
                  <a:pt x="572227" y="1147283"/>
                  <a:pt x="590903" y="1181803"/>
                  <a:pt x="566057" y="1132114"/>
                </a:cubicBezTo>
                <a:lnTo>
                  <a:pt x="489857" y="1045028"/>
                </a:lnTo>
                <a:cubicBezTo>
                  <a:pt x="449943" y="1026885"/>
                  <a:pt x="410822" y="1006883"/>
                  <a:pt x="370114" y="990600"/>
                </a:cubicBezTo>
                <a:cubicBezTo>
                  <a:pt x="356223" y="985044"/>
                  <a:pt x="340243" y="985790"/>
                  <a:pt x="326571" y="979714"/>
                </a:cubicBezTo>
                <a:cubicBezTo>
                  <a:pt x="208113" y="927065"/>
                  <a:pt x="324088" y="970801"/>
                  <a:pt x="239486" y="914400"/>
                </a:cubicBezTo>
                <a:cubicBezTo>
                  <a:pt x="229938" y="908035"/>
                  <a:pt x="217375" y="908034"/>
                  <a:pt x="206828" y="903514"/>
                </a:cubicBezTo>
                <a:cubicBezTo>
                  <a:pt x="160697" y="883743"/>
                  <a:pt x="170592" y="889049"/>
                  <a:pt x="141514" y="859971"/>
                </a:cubicBezTo>
                <a:cubicBezTo>
                  <a:pt x="129480" y="823872"/>
                  <a:pt x="130628" y="838789"/>
                  <a:pt x="130628" y="816428"/>
                </a:cubicBezTo>
                <a:lnTo>
                  <a:pt x="97971" y="740228"/>
                </a:lnTo>
                <a:lnTo>
                  <a:pt x="43543" y="576943"/>
                </a:lnTo>
                <a:lnTo>
                  <a:pt x="10886" y="457200"/>
                </a:lnTo>
                <a:lnTo>
                  <a:pt x="0" y="261257"/>
                </a:lnTo>
              </a:path>
            </a:pathLst>
          </a:custGeom>
          <a:solidFill>
            <a:srgbClr val="92D05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279EC5E7-4B5D-4AAE-85D5-5B6C67ED3EB4}"/>
              </a:ext>
            </a:extLst>
          </p:cNvPr>
          <p:cNvSpPr txBox="1"/>
          <p:nvPr/>
        </p:nvSpPr>
        <p:spPr>
          <a:xfrm>
            <a:off x="5029607" y="1076872"/>
            <a:ext cx="2620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/>
              <a:t>Kategorie Schutzgebiet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660375F6-231B-4E1D-9F08-6E1C64C1B872}"/>
              </a:ext>
            </a:extLst>
          </p:cNvPr>
          <p:cNvSpPr txBox="1"/>
          <p:nvPr/>
        </p:nvSpPr>
        <p:spPr>
          <a:xfrm>
            <a:off x="7980212" y="5054192"/>
            <a:ext cx="35709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/>
              <a:t>Kategorie Denkmal (Kulturerbe)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B0BE2E1A-3D85-47FE-8947-C3C91EE18812}"/>
              </a:ext>
            </a:extLst>
          </p:cNvPr>
          <p:cNvSpPr txBox="1"/>
          <p:nvPr/>
        </p:nvSpPr>
        <p:spPr>
          <a:xfrm>
            <a:off x="8011448" y="4530398"/>
            <a:ext cx="24260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/>
              <a:t>Kategorie IED-Anlage</a:t>
            </a:r>
          </a:p>
        </p:txBody>
      </p: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BF48C569-9CDE-4E36-9A1E-65BA273D0DD3}"/>
              </a:ext>
            </a:extLst>
          </p:cNvPr>
          <p:cNvCxnSpPr>
            <a:cxnSpLocks/>
          </p:cNvCxnSpPr>
          <p:nvPr/>
        </p:nvCxnSpPr>
        <p:spPr>
          <a:xfrm>
            <a:off x="5678654" y="1426124"/>
            <a:ext cx="0" cy="936076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ihandform: Form 27">
            <a:extLst>
              <a:ext uri="{FF2B5EF4-FFF2-40B4-BE49-F238E27FC236}">
                <a16:creationId xmlns:a16="http://schemas.microsoft.com/office/drawing/2014/main" id="{62C83A66-8DA0-4979-A632-C7A5F3FF4FBD}"/>
              </a:ext>
            </a:extLst>
          </p:cNvPr>
          <p:cNvSpPr/>
          <p:nvPr/>
        </p:nvSpPr>
        <p:spPr>
          <a:xfrm>
            <a:off x="6347220" y="4544878"/>
            <a:ext cx="630979" cy="376949"/>
          </a:xfrm>
          <a:custGeom>
            <a:avLst/>
            <a:gdLst>
              <a:gd name="connsiteX0" fmla="*/ 1001485 w 1001485"/>
              <a:gd name="connsiteY0" fmla="*/ 620486 h 1114358"/>
              <a:gd name="connsiteX1" fmla="*/ 881742 w 1001485"/>
              <a:gd name="connsiteY1" fmla="*/ 261257 h 1114358"/>
              <a:gd name="connsiteX2" fmla="*/ 707571 w 1001485"/>
              <a:gd name="connsiteY2" fmla="*/ 97971 h 1114358"/>
              <a:gd name="connsiteX3" fmla="*/ 576942 w 1001485"/>
              <a:gd name="connsiteY3" fmla="*/ 54428 h 1114358"/>
              <a:gd name="connsiteX4" fmla="*/ 435428 w 1001485"/>
              <a:gd name="connsiteY4" fmla="*/ 10886 h 1114358"/>
              <a:gd name="connsiteX5" fmla="*/ 370114 w 1001485"/>
              <a:gd name="connsiteY5" fmla="*/ 0 h 1114358"/>
              <a:gd name="connsiteX6" fmla="*/ 119742 w 1001485"/>
              <a:gd name="connsiteY6" fmla="*/ 43543 h 1114358"/>
              <a:gd name="connsiteX7" fmla="*/ 119742 w 1001485"/>
              <a:gd name="connsiteY7" fmla="*/ 43543 h 1114358"/>
              <a:gd name="connsiteX8" fmla="*/ 0 w 1001485"/>
              <a:gd name="connsiteY8" fmla="*/ 315686 h 1114358"/>
              <a:gd name="connsiteX9" fmla="*/ 10885 w 1001485"/>
              <a:gd name="connsiteY9" fmla="*/ 446314 h 1114358"/>
              <a:gd name="connsiteX10" fmla="*/ 43542 w 1001485"/>
              <a:gd name="connsiteY10" fmla="*/ 468086 h 1114358"/>
              <a:gd name="connsiteX11" fmla="*/ 54428 w 1001485"/>
              <a:gd name="connsiteY11" fmla="*/ 500743 h 1114358"/>
              <a:gd name="connsiteX12" fmla="*/ 97971 w 1001485"/>
              <a:gd name="connsiteY12" fmla="*/ 522514 h 1114358"/>
              <a:gd name="connsiteX13" fmla="*/ 174171 w 1001485"/>
              <a:gd name="connsiteY13" fmla="*/ 609600 h 1114358"/>
              <a:gd name="connsiteX14" fmla="*/ 239485 w 1001485"/>
              <a:gd name="connsiteY14" fmla="*/ 707571 h 1114358"/>
              <a:gd name="connsiteX15" fmla="*/ 239485 w 1001485"/>
              <a:gd name="connsiteY15" fmla="*/ 903514 h 1114358"/>
              <a:gd name="connsiteX16" fmla="*/ 250371 w 1001485"/>
              <a:gd name="connsiteY16" fmla="*/ 1023257 h 1114358"/>
              <a:gd name="connsiteX17" fmla="*/ 261257 w 1001485"/>
              <a:gd name="connsiteY17" fmla="*/ 1055914 h 1114358"/>
              <a:gd name="connsiteX18" fmla="*/ 261257 w 1001485"/>
              <a:gd name="connsiteY18" fmla="*/ 1066800 h 1114358"/>
              <a:gd name="connsiteX19" fmla="*/ 533400 w 1001485"/>
              <a:gd name="connsiteY19" fmla="*/ 1110343 h 1114358"/>
              <a:gd name="connsiteX20" fmla="*/ 544285 w 1001485"/>
              <a:gd name="connsiteY20" fmla="*/ 1110343 h 1114358"/>
              <a:gd name="connsiteX21" fmla="*/ 696685 w 1001485"/>
              <a:gd name="connsiteY21" fmla="*/ 1099457 h 1114358"/>
              <a:gd name="connsiteX22" fmla="*/ 805542 w 1001485"/>
              <a:gd name="connsiteY22" fmla="*/ 957943 h 1114358"/>
              <a:gd name="connsiteX23" fmla="*/ 870857 w 1001485"/>
              <a:gd name="connsiteY23" fmla="*/ 870857 h 1114358"/>
              <a:gd name="connsiteX24" fmla="*/ 903514 w 1001485"/>
              <a:gd name="connsiteY24" fmla="*/ 827314 h 1114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01485" h="1114358">
                <a:moveTo>
                  <a:pt x="1001485" y="620486"/>
                </a:moveTo>
                <a:lnTo>
                  <a:pt x="881742" y="261257"/>
                </a:lnTo>
                <a:lnTo>
                  <a:pt x="707571" y="97971"/>
                </a:lnTo>
                <a:lnTo>
                  <a:pt x="576942" y="54428"/>
                </a:lnTo>
                <a:cubicBezTo>
                  <a:pt x="449372" y="19636"/>
                  <a:pt x="494205" y="40272"/>
                  <a:pt x="435428" y="10886"/>
                </a:cubicBezTo>
                <a:lnTo>
                  <a:pt x="370114" y="0"/>
                </a:lnTo>
                <a:lnTo>
                  <a:pt x="119742" y="43543"/>
                </a:lnTo>
                <a:lnTo>
                  <a:pt x="119742" y="43543"/>
                </a:lnTo>
                <a:lnTo>
                  <a:pt x="0" y="315686"/>
                </a:lnTo>
                <a:cubicBezTo>
                  <a:pt x="3628" y="359229"/>
                  <a:pt x="-1118" y="404302"/>
                  <a:pt x="10885" y="446314"/>
                </a:cubicBezTo>
                <a:cubicBezTo>
                  <a:pt x="14479" y="458894"/>
                  <a:pt x="35369" y="457870"/>
                  <a:pt x="43542" y="468086"/>
                </a:cubicBezTo>
                <a:cubicBezTo>
                  <a:pt x="50710" y="477046"/>
                  <a:pt x="47260" y="491783"/>
                  <a:pt x="54428" y="500743"/>
                </a:cubicBezTo>
                <a:cubicBezTo>
                  <a:pt x="73455" y="524527"/>
                  <a:pt x="78620" y="522514"/>
                  <a:pt x="97971" y="522514"/>
                </a:cubicBezTo>
                <a:lnTo>
                  <a:pt x="174171" y="609600"/>
                </a:lnTo>
                <a:cubicBezTo>
                  <a:pt x="230362" y="710743"/>
                  <a:pt x="191242" y="707571"/>
                  <a:pt x="239485" y="707571"/>
                </a:cubicBezTo>
                <a:lnTo>
                  <a:pt x="239485" y="903514"/>
                </a:lnTo>
                <a:cubicBezTo>
                  <a:pt x="243114" y="943428"/>
                  <a:pt x="244703" y="983581"/>
                  <a:pt x="250371" y="1023257"/>
                </a:cubicBezTo>
                <a:cubicBezTo>
                  <a:pt x="251994" y="1034616"/>
                  <a:pt x="261257" y="1055914"/>
                  <a:pt x="261257" y="1055914"/>
                </a:cubicBezTo>
                <a:lnTo>
                  <a:pt x="261257" y="1066800"/>
                </a:lnTo>
                <a:cubicBezTo>
                  <a:pt x="412281" y="1133922"/>
                  <a:pt x="323491" y="1110343"/>
                  <a:pt x="533400" y="1110343"/>
                </a:cubicBezTo>
                <a:lnTo>
                  <a:pt x="544285" y="1110343"/>
                </a:lnTo>
                <a:lnTo>
                  <a:pt x="696685" y="1099457"/>
                </a:lnTo>
                <a:lnTo>
                  <a:pt x="805542" y="957943"/>
                </a:lnTo>
                <a:cubicBezTo>
                  <a:pt x="862954" y="877567"/>
                  <a:pt x="837899" y="903815"/>
                  <a:pt x="870857" y="870857"/>
                </a:cubicBezTo>
                <a:lnTo>
                  <a:pt x="903514" y="827314"/>
                </a:lnTo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Kreis: nicht ausgefüllt 28">
            <a:extLst>
              <a:ext uri="{FF2B5EF4-FFF2-40B4-BE49-F238E27FC236}">
                <a16:creationId xmlns:a16="http://schemas.microsoft.com/office/drawing/2014/main" id="{47B4A1A7-7B7D-455E-B80A-F5B0D5002755}"/>
              </a:ext>
            </a:extLst>
          </p:cNvPr>
          <p:cNvSpPr/>
          <p:nvPr/>
        </p:nvSpPr>
        <p:spPr>
          <a:xfrm>
            <a:off x="6565392" y="4615548"/>
            <a:ext cx="194637" cy="199328"/>
          </a:xfrm>
          <a:prstGeom prst="don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1122E87C-C934-431D-B680-470C92C3F016}"/>
              </a:ext>
            </a:extLst>
          </p:cNvPr>
          <p:cNvCxnSpPr>
            <a:cxnSpLocks/>
            <a:stCxn id="26" idx="1"/>
            <a:endCxn id="29" idx="6"/>
          </p:cNvCxnSpPr>
          <p:nvPr/>
        </p:nvCxnSpPr>
        <p:spPr>
          <a:xfrm flipH="1" flipV="1">
            <a:off x="6760029" y="4715212"/>
            <a:ext cx="1251419" cy="15241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ihandform: Form 30">
            <a:extLst>
              <a:ext uri="{FF2B5EF4-FFF2-40B4-BE49-F238E27FC236}">
                <a16:creationId xmlns:a16="http://schemas.microsoft.com/office/drawing/2014/main" id="{9004BE2F-D535-455E-BF99-DE1F056817FD}"/>
              </a:ext>
            </a:extLst>
          </p:cNvPr>
          <p:cNvSpPr/>
          <p:nvPr/>
        </p:nvSpPr>
        <p:spPr>
          <a:xfrm>
            <a:off x="5897859" y="4951692"/>
            <a:ext cx="690490" cy="578774"/>
          </a:xfrm>
          <a:custGeom>
            <a:avLst/>
            <a:gdLst>
              <a:gd name="connsiteX0" fmla="*/ 1001485 w 1001485"/>
              <a:gd name="connsiteY0" fmla="*/ 620486 h 1114358"/>
              <a:gd name="connsiteX1" fmla="*/ 881742 w 1001485"/>
              <a:gd name="connsiteY1" fmla="*/ 261257 h 1114358"/>
              <a:gd name="connsiteX2" fmla="*/ 707571 w 1001485"/>
              <a:gd name="connsiteY2" fmla="*/ 97971 h 1114358"/>
              <a:gd name="connsiteX3" fmla="*/ 576942 w 1001485"/>
              <a:gd name="connsiteY3" fmla="*/ 54428 h 1114358"/>
              <a:gd name="connsiteX4" fmla="*/ 435428 w 1001485"/>
              <a:gd name="connsiteY4" fmla="*/ 10886 h 1114358"/>
              <a:gd name="connsiteX5" fmla="*/ 370114 w 1001485"/>
              <a:gd name="connsiteY5" fmla="*/ 0 h 1114358"/>
              <a:gd name="connsiteX6" fmla="*/ 119742 w 1001485"/>
              <a:gd name="connsiteY6" fmla="*/ 43543 h 1114358"/>
              <a:gd name="connsiteX7" fmla="*/ 119742 w 1001485"/>
              <a:gd name="connsiteY7" fmla="*/ 43543 h 1114358"/>
              <a:gd name="connsiteX8" fmla="*/ 0 w 1001485"/>
              <a:gd name="connsiteY8" fmla="*/ 315686 h 1114358"/>
              <a:gd name="connsiteX9" fmla="*/ 10885 w 1001485"/>
              <a:gd name="connsiteY9" fmla="*/ 446314 h 1114358"/>
              <a:gd name="connsiteX10" fmla="*/ 43542 w 1001485"/>
              <a:gd name="connsiteY10" fmla="*/ 468086 h 1114358"/>
              <a:gd name="connsiteX11" fmla="*/ 54428 w 1001485"/>
              <a:gd name="connsiteY11" fmla="*/ 500743 h 1114358"/>
              <a:gd name="connsiteX12" fmla="*/ 97971 w 1001485"/>
              <a:gd name="connsiteY12" fmla="*/ 522514 h 1114358"/>
              <a:gd name="connsiteX13" fmla="*/ 174171 w 1001485"/>
              <a:gd name="connsiteY13" fmla="*/ 609600 h 1114358"/>
              <a:gd name="connsiteX14" fmla="*/ 239485 w 1001485"/>
              <a:gd name="connsiteY14" fmla="*/ 707571 h 1114358"/>
              <a:gd name="connsiteX15" fmla="*/ 239485 w 1001485"/>
              <a:gd name="connsiteY15" fmla="*/ 903514 h 1114358"/>
              <a:gd name="connsiteX16" fmla="*/ 250371 w 1001485"/>
              <a:gd name="connsiteY16" fmla="*/ 1023257 h 1114358"/>
              <a:gd name="connsiteX17" fmla="*/ 261257 w 1001485"/>
              <a:gd name="connsiteY17" fmla="*/ 1055914 h 1114358"/>
              <a:gd name="connsiteX18" fmla="*/ 261257 w 1001485"/>
              <a:gd name="connsiteY18" fmla="*/ 1066800 h 1114358"/>
              <a:gd name="connsiteX19" fmla="*/ 533400 w 1001485"/>
              <a:gd name="connsiteY19" fmla="*/ 1110343 h 1114358"/>
              <a:gd name="connsiteX20" fmla="*/ 544285 w 1001485"/>
              <a:gd name="connsiteY20" fmla="*/ 1110343 h 1114358"/>
              <a:gd name="connsiteX21" fmla="*/ 696685 w 1001485"/>
              <a:gd name="connsiteY21" fmla="*/ 1099457 h 1114358"/>
              <a:gd name="connsiteX22" fmla="*/ 805542 w 1001485"/>
              <a:gd name="connsiteY22" fmla="*/ 957943 h 1114358"/>
              <a:gd name="connsiteX23" fmla="*/ 870857 w 1001485"/>
              <a:gd name="connsiteY23" fmla="*/ 870857 h 1114358"/>
              <a:gd name="connsiteX24" fmla="*/ 903514 w 1001485"/>
              <a:gd name="connsiteY24" fmla="*/ 827314 h 1114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01485" h="1114358">
                <a:moveTo>
                  <a:pt x="1001485" y="620486"/>
                </a:moveTo>
                <a:lnTo>
                  <a:pt x="881742" y="261257"/>
                </a:lnTo>
                <a:lnTo>
                  <a:pt x="707571" y="97971"/>
                </a:lnTo>
                <a:lnTo>
                  <a:pt x="576942" y="54428"/>
                </a:lnTo>
                <a:cubicBezTo>
                  <a:pt x="449372" y="19636"/>
                  <a:pt x="494205" y="40272"/>
                  <a:pt x="435428" y="10886"/>
                </a:cubicBezTo>
                <a:lnTo>
                  <a:pt x="370114" y="0"/>
                </a:lnTo>
                <a:lnTo>
                  <a:pt x="119742" y="43543"/>
                </a:lnTo>
                <a:lnTo>
                  <a:pt x="119742" y="43543"/>
                </a:lnTo>
                <a:lnTo>
                  <a:pt x="0" y="315686"/>
                </a:lnTo>
                <a:cubicBezTo>
                  <a:pt x="3628" y="359229"/>
                  <a:pt x="-1118" y="404302"/>
                  <a:pt x="10885" y="446314"/>
                </a:cubicBezTo>
                <a:cubicBezTo>
                  <a:pt x="14479" y="458894"/>
                  <a:pt x="35369" y="457870"/>
                  <a:pt x="43542" y="468086"/>
                </a:cubicBezTo>
                <a:cubicBezTo>
                  <a:pt x="50710" y="477046"/>
                  <a:pt x="47260" y="491783"/>
                  <a:pt x="54428" y="500743"/>
                </a:cubicBezTo>
                <a:cubicBezTo>
                  <a:pt x="73455" y="524527"/>
                  <a:pt x="78620" y="522514"/>
                  <a:pt x="97971" y="522514"/>
                </a:cubicBezTo>
                <a:lnTo>
                  <a:pt x="174171" y="609600"/>
                </a:lnTo>
                <a:cubicBezTo>
                  <a:pt x="230362" y="710743"/>
                  <a:pt x="191242" y="707571"/>
                  <a:pt x="239485" y="707571"/>
                </a:cubicBezTo>
                <a:lnTo>
                  <a:pt x="239485" y="903514"/>
                </a:lnTo>
                <a:cubicBezTo>
                  <a:pt x="243114" y="943428"/>
                  <a:pt x="244703" y="983581"/>
                  <a:pt x="250371" y="1023257"/>
                </a:cubicBezTo>
                <a:cubicBezTo>
                  <a:pt x="251994" y="1034616"/>
                  <a:pt x="261257" y="1055914"/>
                  <a:pt x="261257" y="1055914"/>
                </a:cubicBezTo>
                <a:lnTo>
                  <a:pt x="261257" y="1066800"/>
                </a:lnTo>
                <a:cubicBezTo>
                  <a:pt x="412281" y="1133922"/>
                  <a:pt x="323491" y="1110343"/>
                  <a:pt x="533400" y="1110343"/>
                </a:cubicBezTo>
                <a:lnTo>
                  <a:pt x="544285" y="1110343"/>
                </a:lnTo>
                <a:lnTo>
                  <a:pt x="696685" y="1099457"/>
                </a:lnTo>
                <a:lnTo>
                  <a:pt x="805542" y="957943"/>
                </a:lnTo>
                <a:cubicBezTo>
                  <a:pt x="862954" y="877567"/>
                  <a:pt x="837899" y="903815"/>
                  <a:pt x="870857" y="870857"/>
                </a:cubicBezTo>
                <a:lnTo>
                  <a:pt x="903514" y="827314"/>
                </a:lnTo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Kreuz 31">
            <a:extLst>
              <a:ext uri="{FF2B5EF4-FFF2-40B4-BE49-F238E27FC236}">
                <a16:creationId xmlns:a16="http://schemas.microsoft.com/office/drawing/2014/main" id="{9E703763-7F05-4801-8674-F0B86FFF730D}"/>
              </a:ext>
            </a:extLst>
          </p:cNvPr>
          <p:cNvSpPr/>
          <p:nvPr/>
        </p:nvSpPr>
        <p:spPr>
          <a:xfrm>
            <a:off x="6096000" y="5083629"/>
            <a:ext cx="308464" cy="349432"/>
          </a:xfrm>
          <a:prstGeom prst="plus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81DABE88-579A-4E53-8203-87B15756CA59}"/>
              </a:ext>
            </a:extLst>
          </p:cNvPr>
          <p:cNvCxnSpPr>
            <a:cxnSpLocks/>
            <a:stCxn id="25" idx="1"/>
          </p:cNvCxnSpPr>
          <p:nvPr/>
        </p:nvCxnSpPr>
        <p:spPr>
          <a:xfrm flipH="1">
            <a:off x="6430276" y="5254247"/>
            <a:ext cx="1549936" cy="3617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>
            <a:extLst>
              <a:ext uri="{FF2B5EF4-FFF2-40B4-BE49-F238E27FC236}">
                <a16:creationId xmlns:a16="http://schemas.microsoft.com/office/drawing/2014/main" id="{CDF727FE-373F-4C1B-9A0F-CEC693989EEE}"/>
              </a:ext>
            </a:extLst>
          </p:cNvPr>
          <p:cNvSpPr txBox="1"/>
          <p:nvPr/>
        </p:nvSpPr>
        <p:spPr>
          <a:xfrm>
            <a:off x="180914" y="5074670"/>
            <a:ext cx="36361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Mit der Schadenspotenzialanalyse</a:t>
            </a:r>
          </a:p>
          <a:p>
            <a:r>
              <a:rPr lang="de-DE" dirty="0">
                <a:solidFill>
                  <a:srgbClr val="FF0000"/>
                </a:solidFill>
              </a:rPr>
              <a:t>suchen wir die Risikogebiete in der </a:t>
            </a:r>
          </a:p>
          <a:p>
            <a:r>
              <a:rPr lang="de-DE" dirty="0">
                <a:solidFill>
                  <a:srgbClr val="FF0000"/>
                </a:solidFill>
              </a:rPr>
              <a:t>Kategorie wirtschaftliche Tätigkeiten </a:t>
            </a:r>
          </a:p>
          <a:p>
            <a:r>
              <a:rPr lang="de-DE" dirty="0">
                <a:solidFill>
                  <a:srgbClr val="FF0000"/>
                </a:solidFill>
              </a:rPr>
              <a:t>und betroffene Einwohner</a:t>
            </a:r>
          </a:p>
        </p:txBody>
      </p:sp>
    </p:spTree>
    <p:extLst>
      <p:ext uri="{BB962C8B-B14F-4D97-AF65-F5344CB8AC3E}">
        <p14:creationId xmlns:p14="http://schemas.microsoft.com/office/powerpoint/2010/main" val="248089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/>
      <p:bldP spid="14" grpId="0"/>
      <p:bldP spid="20" grpId="0" animBg="1"/>
      <p:bldP spid="21" grpId="0" animBg="1"/>
      <p:bldP spid="24" grpId="0"/>
      <p:bldP spid="25" grpId="0"/>
      <p:bldP spid="26" grpId="0"/>
      <p:bldP spid="28" grpId="0" animBg="1"/>
      <p:bldP spid="29" grpId="0" animBg="1"/>
      <p:bldP spid="31" grpId="0" animBg="1"/>
      <p:bldP spid="32" grpId="0" animBg="1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F4046A3-6325-99C5-0FDB-1E6206153E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868325" y="6492875"/>
            <a:ext cx="323675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C074F6-CB4E-48EA-83A5-09886CE3A776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endParaRP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01CEFF2-68EE-F6E2-8001-57C8CF5C25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6639" y="163618"/>
            <a:ext cx="11090275" cy="337056"/>
          </a:xfrm>
        </p:spPr>
        <p:txBody>
          <a:bodyPr>
            <a:noAutofit/>
          </a:bodyPr>
          <a:lstStyle/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Methode Schadenspotenzialanalyse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9C7D23C-B077-4F35-A7DB-94007349C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788" y="609969"/>
            <a:ext cx="11304033" cy="633697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EAB940A-D21C-4C69-A74E-1D4653C0C613}"/>
              </a:ext>
            </a:extLst>
          </p:cNvPr>
          <p:cNvSpPr txBox="1"/>
          <p:nvPr/>
        </p:nvSpPr>
        <p:spPr>
          <a:xfrm>
            <a:off x="878774" y="6488668"/>
            <a:ext cx="722107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 dirty="0"/>
              <a:t>BEAM = Basic European Assets </a:t>
            </a:r>
            <a:r>
              <a:rPr lang="de-DE" sz="1600" dirty="0" err="1"/>
              <a:t>Map</a:t>
            </a:r>
            <a:r>
              <a:rPr lang="de-DE" sz="1600" dirty="0"/>
              <a:t> (Vornehmlich Daten der Fernerkundung: CLC, …)</a:t>
            </a:r>
          </a:p>
        </p:txBody>
      </p:sp>
    </p:spTree>
    <p:extLst>
      <p:ext uri="{BB962C8B-B14F-4D97-AF65-F5344CB8AC3E}">
        <p14:creationId xmlns:p14="http://schemas.microsoft.com/office/powerpoint/2010/main" val="1941309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4576992-EB41-451B-86E2-90D2FA559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4825"/>
            <a:ext cx="12192000" cy="5848350"/>
          </a:xfrm>
          <a:prstGeom prst="rect">
            <a:avLst/>
          </a:prstGeom>
        </p:spPr>
      </p:pic>
      <p:sp>
        <p:nvSpPr>
          <p:cNvPr id="3" name="Foliennummernplatzhalter 3">
            <a:extLst>
              <a:ext uri="{FF2B5EF4-FFF2-40B4-BE49-F238E27FC236}">
                <a16:creationId xmlns:a16="http://schemas.microsoft.com/office/drawing/2014/main" id="{80B48780-13EA-4B3D-A167-85654995266F}"/>
              </a:ext>
            </a:extLst>
          </p:cNvPr>
          <p:cNvSpPr txBox="1">
            <a:spLocks/>
          </p:cNvSpPr>
          <p:nvPr/>
        </p:nvSpPr>
        <p:spPr>
          <a:xfrm>
            <a:off x="11822884" y="6492875"/>
            <a:ext cx="3691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571025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3">
            <a:extLst>
              <a:ext uri="{FF2B5EF4-FFF2-40B4-BE49-F238E27FC236}">
                <a16:creationId xmlns:a16="http://schemas.microsoft.com/office/drawing/2014/main" id="{F658DE4F-9B31-429A-AD83-6C335782CFA6}"/>
              </a:ext>
            </a:extLst>
          </p:cNvPr>
          <p:cNvSpPr txBox="1">
            <a:spLocks/>
          </p:cNvSpPr>
          <p:nvPr/>
        </p:nvSpPr>
        <p:spPr>
          <a:xfrm>
            <a:off x="11822884" y="6492875"/>
            <a:ext cx="3691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7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F3BCCEC-6229-45F6-9502-3D93B5F3B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5300"/>
            <a:ext cx="12192000" cy="58674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E3D32E4-29D2-4744-81BA-FA16A5191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1650"/>
            <a:ext cx="12192000" cy="585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10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3">
            <a:extLst>
              <a:ext uri="{FF2B5EF4-FFF2-40B4-BE49-F238E27FC236}">
                <a16:creationId xmlns:a16="http://schemas.microsoft.com/office/drawing/2014/main" id="{BE82D07D-FAD5-48CC-8580-E85F8133A713}"/>
              </a:ext>
            </a:extLst>
          </p:cNvPr>
          <p:cNvSpPr txBox="1">
            <a:spLocks/>
          </p:cNvSpPr>
          <p:nvPr/>
        </p:nvSpPr>
        <p:spPr>
          <a:xfrm>
            <a:off x="11822884" y="6492875"/>
            <a:ext cx="3691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8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24CB4A9-BB01-49B4-9583-34A07A348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000"/>
            <a:ext cx="12192000" cy="5842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8869828-0FDF-4422-B821-4301B3184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4350"/>
            <a:ext cx="121920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6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3">
            <a:extLst>
              <a:ext uri="{FF2B5EF4-FFF2-40B4-BE49-F238E27FC236}">
                <a16:creationId xmlns:a16="http://schemas.microsoft.com/office/drawing/2014/main" id="{BE82D07D-FAD5-48CC-8580-E85F8133A713}"/>
              </a:ext>
            </a:extLst>
          </p:cNvPr>
          <p:cNvSpPr txBox="1">
            <a:spLocks/>
          </p:cNvSpPr>
          <p:nvPr/>
        </p:nvSpPr>
        <p:spPr>
          <a:xfrm>
            <a:off x="11822884" y="6492875"/>
            <a:ext cx="3691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9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6C1E51B-E527-4A29-9763-BBFA86FD0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000"/>
            <a:ext cx="12192000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63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397</Words>
  <Application>Microsoft Office PowerPoint</Application>
  <PresentationFormat>Breitbild</PresentationFormat>
  <Paragraphs>72</Paragraphs>
  <Slides>13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Inter</vt:lpstr>
      <vt:lpstr>Times New Roman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Busskamp, Ralf, M4, MT</dc:creator>
  <cp:lastModifiedBy>Busskamp, Ralf, M4, MT</cp:lastModifiedBy>
  <cp:revision>67</cp:revision>
  <dcterms:created xsi:type="dcterms:W3CDTF">2025-05-20T08:59:14Z</dcterms:created>
  <dcterms:modified xsi:type="dcterms:W3CDTF">2025-09-09T13:59:34Z</dcterms:modified>
</cp:coreProperties>
</file>